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82" r:id="rId4"/>
    <p:sldId id="272" r:id="rId5"/>
    <p:sldId id="278" r:id="rId6"/>
    <p:sldId id="276" r:id="rId7"/>
    <p:sldId id="277" r:id="rId8"/>
    <p:sldId id="279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1" autoAdjust="0"/>
    <p:restoredTop sz="94660"/>
  </p:normalViewPr>
  <p:slideViewPr>
    <p:cSldViewPr>
      <p:cViewPr varScale="1">
        <p:scale>
          <a:sx n="78" d="100"/>
          <a:sy n="78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AB405-F34D-4488-BFC4-3A6B0A16B29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7391D-D500-4A83-AD9B-AA05D709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38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391D-D500-4A83-AD9B-AA05D7092C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97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9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6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9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8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3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3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6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0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1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7F448-BBF4-45D2-AFBB-E89C4AE4B95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8C4B3-54CC-4828-8E87-55AD00C4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498" y="2133600"/>
            <a:ext cx="9144000" cy="1831975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NOvember</a:t>
            </a:r>
            <a:r>
              <a:rPr lang="en-US" sz="4000" b="1" dirty="0" smtClean="0"/>
              <a:t> </a:t>
            </a:r>
            <a:r>
              <a:rPr lang="en-US" sz="4000" b="1" dirty="0"/>
              <a:t>2019 Experimental Sea Ice Outlook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100" b="1" dirty="0" smtClean="0"/>
              <a:t>Climate Prediction Center, NCEP/NWS/NOAA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181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Acknowledgments</a:t>
            </a:r>
            <a:r>
              <a:rPr lang="en-US" dirty="0" smtClean="0"/>
              <a:t>: Both </a:t>
            </a:r>
            <a:r>
              <a:rPr lang="en-US" dirty="0" err="1"/>
              <a:t>hindcasts</a:t>
            </a:r>
            <a:r>
              <a:rPr lang="en-US" dirty="0"/>
              <a:t> and forecasts were produced on NOAA GAEA computer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Use Climate Forecast System </a:t>
            </a:r>
            <a:r>
              <a:rPr lang="en-US" sz="2400" dirty="0" smtClean="0"/>
              <a:t>(CFS) coupled model </a:t>
            </a:r>
            <a:r>
              <a:rPr lang="en-US" sz="2400" dirty="0"/>
              <a:t>initialized with </a:t>
            </a:r>
            <a:r>
              <a:rPr lang="en-US" sz="2400" dirty="0" smtClean="0"/>
              <a:t>CPC Sea Ice Initialization System (CSIS) </a:t>
            </a:r>
            <a:r>
              <a:rPr lang="en-US" sz="2400" dirty="0"/>
              <a:t>initial sea </a:t>
            </a:r>
            <a:r>
              <a:rPr lang="en-US" sz="2400" dirty="0" smtClean="0"/>
              <a:t>ice </a:t>
            </a:r>
            <a:r>
              <a:rPr lang="en-US" sz="2400" dirty="0"/>
              <a:t>conditions (20 initializations: </a:t>
            </a:r>
            <a:r>
              <a:rPr lang="en-US" sz="2400" dirty="0" smtClean="0"/>
              <a:t>November </a:t>
            </a:r>
            <a:r>
              <a:rPr lang="en-US" sz="2400" dirty="0"/>
              <a:t>21-25, </a:t>
            </a:r>
            <a:r>
              <a:rPr lang="en-US" sz="2400" dirty="0" smtClean="0"/>
              <a:t>2019). </a:t>
            </a:r>
            <a:endParaRPr lang="en-US" sz="2400" dirty="0"/>
          </a:p>
          <a:p>
            <a:r>
              <a:rPr lang="en-US" sz="2400" dirty="0" smtClean="0"/>
              <a:t>Correct biases using 2006-2018 mean error with respect to NSIDC observations</a:t>
            </a:r>
          </a:p>
          <a:p>
            <a:r>
              <a:rPr lang="en-US" sz="2400" dirty="0" smtClean="0"/>
              <a:t>Present unbiased results</a:t>
            </a:r>
          </a:p>
          <a:p>
            <a:r>
              <a:rPr lang="en-US" sz="2400" dirty="0" smtClean="0"/>
              <a:t>The following maps are included</a:t>
            </a:r>
          </a:p>
          <a:p>
            <a:pPr lvl="1"/>
            <a:r>
              <a:rPr lang="en-US" sz="2000" dirty="0" smtClean="0"/>
              <a:t>SIE Monthly time series (mean and spread)</a:t>
            </a:r>
          </a:p>
          <a:p>
            <a:pPr lvl="1"/>
            <a:r>
              <a:rPr lang="en-US" sz="2000" dirty="0" smtClean="0"/>
              <a:t>SIC Monthly forecast panels (Ensemble mean)</a:t>
            </a:r>
          </a:p>
          <a:p>
            <a:pPr lvl="1"/>
            <a:r>
              <a:rPr lang="en-US" sz="2000" dirty="0" smtClean="0"/>
              <a:t>SIC Monthly standard deviation panels</a:t>
            </a:r>
          </a:p>
          <a:p>
            <a:pPr lvl="1"/>
            <a:r>
              <a:rPr lang="en-US" sz="2000" dirty="0" smtClean="0"/>
              <a:t>Monthly ice cover probability </a:t>
            </a:r>
          </a:p>
          <a:p>
            <a:pPr lvl="1"/>
            <a:r>
              <a:rPr lang="en-US" sz="2000" dirty="0" smtClean="0"/>
              <a:t>Mean </a:t>
            </a:r>
            <a:r>
              <a:rPr lang="en-US" sz="2000" dirty="0"/>
              <a:t>first ice </a:t>
            </a:r>
            <a:r>
              <a:rPr lang="en-US" sz="2000" dirty="0" smtClean="0"/>
              <a:t>melt </a:t>
            </a:r>
            <a:r>
              <a:rPr lang="en-US" sz="2000" dirty="0"/>
              <a:t>day/ standard deviation (Alaska region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First ice melt day prediction difference from previous month</a:t>
            </a:r>
          </a:p>
          <a:p>
            <a:pPr lvl="1"/>
            <a:r>
              <a:rPr lang="en-US" sz="2000" dirty="0"/>
              <a:t>Mean first ice </a:t>
            </a:r>
            <a:r>
              <a:rPr lang="en-US" sz="2000" dirty="0" smtClean="0"/>
              <a:t>freeze </a:t>
            </a:r>
            <a:r>
              <a:rPr lang="en-US" sz="2000" dirty="0"/>
              <a:t>day/ standard deviation (Alaska region</a:t>
            </a:r>
            <a:r>
              <a:rPr lang="en-US" sz="2000" dirty="0" smtClean="0"/>
              <a:t>)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179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SIE Plot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September 2019 SIE forecast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279791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SIE</a:t>
                      </a:r>
                      <a:r>
                        <a:rPr lang="en-US" baseline="0" dirty="0" smtClean="0"/>
                        <a:t> Value (10</a:t>
                      </a:r>
                      <a:r>
                        <a:rPr lang="en-US" baseline="30000" dirty="0" smtClean="0"/>
                        <a:t>6</a:t>
                      </a:r>
                      <a:r>
                        <a:rPr lang="en-US" baseline="0" dirty="0" smtClean="0"/>
                        <a:t> km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NSIDC 1981-2010 Climatology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NSIDC </a:t>
                      </a:r>
                      <a:r>
                        <a:rPr lang="en-US" baseline="0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NSIDC 2012 (record low)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Experimental CFSv2</a:t>
                      </a:r>
                      <a:r>
                        <a:rPr lang="en-US" b="1" baseline="0" dirty="0" smtClean="0"/>
                        <a:t> 2019 forecast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4.50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36576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Based on these simulations, the September 2019 sea ice extent minimum is forecasted to be </a:t>
            </a:r>
            <a:r>
              <a:rPr lang="en-US" sz="2400" dirty="0"/>
              <a:t>above the record minimum set in 2012 </a:t>
            </a:r>
            <a:r>
              <a:rPr lang="en-US" sz="2400" dirty="0" smtClean="0"/>
              <a:t>and </a:t>
            </a:r>
            <a:r>
              <a:rPr lang="en-US" sz="2400" smtClean="0"/>
              <a:t>slightly below </a:t>
            </a:r>
            <a:r>
              <a:rPr lang="en-US" sz="2400" dirty="0" smtClean="0"/>
              <a:t>last year’s value.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776473"/>
              </p:ext>
            </p:extLst>
          </p:nvPr>
        </p:nvGraphicFramePr>
        <p:xfrm>
          <a:off x="0" y="5562600"/>
          <a:ext cx="8229599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Ens.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Std. Dev.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149334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Month to Month September Prediction for this year’s forecasts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6304" y="3415437"/>
            <a:ext cx="476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September 2019 SIE </a:t>
            </a:r>
            <a:r>
              <a:rPr lang="en-US" b="1" dirty="0" smtClean="0">
                <a:solidFill>
                  <a:srgbClr val="FF0000"/>
                </a:solidFill>
              </a:rPr>
              <a:t>Observation:	         4.32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52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Sea ice concentration standard deviation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5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8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711" y="5464128"/>
            <a:ext cx="8836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step is every 12 hours so 2 observations per day which are averaged to create a single daily observation.  If one of the observations decreases below 15%, the value on the map reflects the day of year occurred.  If ice is permanent or if there is never ice, the value is set to undefined. 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6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4501</TotalTime>
  <Words>298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NOvember 2019 Experimental Sea Ice Outlook  Climate Prediction Center, NCEP/NWS/NOAA  </vt:lpstr>
      <vt:lpstr>Procedure</vt:lpstr>
      <vt:lpstr>PowerPoint Presentation</vt:lpstr>
      <vt:lpstr>September 2019 SIE forecast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 Collow Work Update 3/13/15</dc:title>
  <dc:creator>Thomas Collow</dc:creator>
  <cp:lastModifiedBy>Wanqiu Wang</cp:lastModifiedBy>
  <cp:revision>278</cp:revision>
  <dcterms:created xsi:type="dcterms:W3CDTF">2015-03-12T16:52:11Z</dcterms:created>
  <dcterms:modified xsi:type="dcterms:W3CDTF">2019-12-06T01:28:11Z</dcterms:modified>
</cp:coreProperties>
</file>