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A83A0-258C-4EF2-B2FA-3842EB860DF4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82D3-EEC0-40D4-AE78-EC92C4D86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18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A83A0-258C-4EF2-B2FA-3842EB860DF4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82D3-EEC0-40D4-AE78-EC92C4D86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808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A83A0-258C-4EF2-B2FA-3842EB860DF4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82D3-EEC0-40D4-AE78-EC92C4D86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316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A83A0-258C-4EF2-B2FA-3842EB860DF4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82D3-EEC0-40D4-AE78-EC92C4D86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3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A83A0-258C-4EF2-B2FA-3842EB860DF4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82D3-EEC0-40D4-AE78-EC92C4D86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481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A83A0-258C-4EF2-B2FA-3842EB860DF4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82D3-EEC0-40D4-AE78-EC92C4D86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983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A83A0-258C-4EF2-B2FA-3842EB860DF4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82D3-EEC0-40D4-AE78-EC92C4D86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56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A83A0-258C-4EF2-B2FA-3842EB860DF4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82D3-EEC0-40D4-AE78-EC92C4D86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7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A83A0-258C-4EF2-B2FA-3842EB860DF4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82D3-EEC0-40D4-AE78-EC92C4D86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64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A83A0-258C-4EF2-B2FA-3842EB860DF4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82D3-EEC0-40D4-AE78-EC92C4D86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107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A83A0-258C-4EF2-B2FA-3842EB860DF4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82D3-EEC0-40D4-AE78-EC92C4D86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254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A83A0-258C-4EF2-B2FA-3842EB860DF4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382D3-EEC0-40D4-AE78-EC92C4D86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508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9713" y="190710"/>
            <a:ext cx="9144000" cy="2387600"/>
          </a:xfrm>
        </p:spPr>
        <p:txBody>
          <a:bodyPr/>
          <a:lstStyle/>
          <a:p>
            <a:r>
              <a:rPr lang="en-US" dirty="0" smtClean="0"/>
              <a:t>CPCI v1.5.0 FLOW CHART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0551" y="2842913"/>
            <a:ext cx="11533517" cy="2798762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 algn="l"/>
            <a:r>
              <a:rPr lang="en-US" dirty="0" smtClean="0"/>
              <a:t>GFS, GEFS and GDAS Spatial  </a:t>
            </a:r>
            <a:r>
              <a:rPr lang="en-US" dirty="0" smtClean="0"/>
              <a:t>Maps    ($MODEL,$RUN,$NET remain the same for each </a:t>
            </a:r>
            <a:r>
              <a:rPr lang="en-US" dirty="0" err="1" smtClean="0"/>
              <a:t>Gempak</a:t>
            </a:r>
            <a:r>
              <a:rPr lang="en-US" dirty="0" smtClean="0"/>
              <a:t> specific run)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GEFS EPS grams </a:t>
            </a:r>
            <a:r>
              <a:rPr lang="en-US" dirty="0" smtClean="0"/>
              <a:t>- BOXW Plots</a:t>
            </a:r>
            <a:r>
              <a:rPr lang="en-US" dirty="0"/>
              <a:t> </a:t>
            </a:r>
            <a:r>
              <a:rPr lang="en-US" dirty="0" smtClean="0"/>
              <a:t>($MODEL same but $RUN, $NET are python specific run)</a:t>
            </a:r>
            <a:endParaRPr lang="en-US" dirty="0" smtClean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GFS SKEW-T/</a:t>
            </a:r>
            <a:r>
              <a:rPr lang="en-US" dirty="0" err="1" smtClean="0"/>
              <a:t>LogP</a:t>
            </a:r>
            <a:r>
              <a:rPr lang="en-US" dirty="0" smtClean="0"/>
              <a:t> Plots </a:t>
            </a:r>
            <a:r>
              <a:rPr lang="en-US" dirty="0"/>
              <a:t>($MODEL same but $RUN, $NET are </a:t>
            </a:r>
            <a:r>
              <a:rPr lang="en-US" dirty="0" smtClean="0"/>
              <a:t>python specific run)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606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7263" y="3451860"/>
            <a:ext cx="2459736" cy="321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GFS (225 tasks)</a:t>
            </a:r>
          </a:p>
          <a:p>
            <a:pPr algn="ctr"/>
            <a:endParaRPr lang="en-US" sz="1400" dirty="0" smtClean="0">
              <a:solidFill>
                <a:schemeClr val="bg1"/>
              </a:solidFill>
            </a:endParaRP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GEFS (111 tasks)</a:t>
            </a:r>
          </a:p>
          <a:p>
            <a:pPr algn="ctr"/>
            <a:endParaRPr lang="en-US" sz="1400" dirty="0" smtClean="0">
              <a:solidFill>
                <a:schemeClr val="bg1"/>
              </a:solidFill>
            </a:endParaRP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GDAS (55 tasks)</a:t>
            </a:r>
          </a:p>
          <a:p>
            <a:pPr algn="ctr"/>
            <a:endParaRPr lang="en-US" sz="1400" dirty="0" smtClean="0">
              <a:solidFill>
                <a:schemeClr val="bg1"/>
              </a:solidFill>
            </a:endParaRPr>
          </a:p>
          <a:p>
            <a:pPr algn="ctr"/>
            <a:endParaRPr lang="en-US" sz="1400" dirty="0" smtClean="0">
              <a:solidFill>
                <a:schemeClr val="bg1"/>
              </a:solidFill>
            </a:endParaRPr>
          </a:p>
          <a:p>
            <a:pPr algn="ctr"/>
            <a:endParaRPr lang="en-US" sz="1400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77768" y="3451860"/>
            <a:ext cx="2426208" cy="321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714744" y="3451860"/>
            <a:ext cx="2350008" cy="321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2743200" y="5010912"/>
            <a:ext cx="658368" cy="45719"/>
          </a:xfrm>
          <a:prstGeom prst="rightArrow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29580" y="2722900"/>
            <a:ext cx="20151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…/jobs/JSUB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541776" y="2722900"/>
            <a:ext cx="20808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…/jobs/JCPCI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408573" y="2722900"/>
            <a:ext cx="29623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…/scripts/</a:t>
            </a:r>
            <a:r>
              <a:rPr lang="en-US" sz="2800" dirty="0" err="1" smtClean="0"/>
              <a:t>ExecCPCI</a:t>
            </a:r>
            <a:endParaRPr lang="en-US" sz="2800" dirty="0"/>
          </a:p>
        </p:txBody>
      </p:sp>
      <p:sp>
        <p:nvSpPr>
          <p:cNvPr id="10" name="Right Arrow 9"/>
          <p:cNvSpPr/>
          <p:nvPr/>
        </p:nvSpPr>
        <p:spPr>
          <a:xfrm flipV="1">
            <a:off x="5980176" y="5010910"/>
            <a:ext cx="658368" cy="45719"/>
          </a:xfrm>
          <a:prstGeom prst="rightArrow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772366" y="3451860"/>
            <a:ext cx="2350008" cy="321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flipV="1">
            <a:off x="9140952" y="5010908"/>
            <a:ext cx="520446" cy="45719"/>
          </a:xfrm>
          <a:prstGeom prst="rightArrow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156893" y="2722900"/>
            <a:ext cx="10919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…/</a:t>
            </a:r>
            <a:r>
              <a:rPr lang="en-US" sz="2800" dirty="0" err="1" smtClean="0"/>
              <a:t>ush</a:t>
            </a:r>
            <a:endParaRPr lang="en-US" sz="2800" dirty="0"/>
          </a:p>
        </p:txBody>
      </p:sp>
      <p:sp>
        <p:nvSpPr>
          <p:cNvPr id="21" name="Rectangle 20"/>
          <p:cNvSpPr/>
          <p:nvPr/>
        </p:nvSpPr>
        <p:spPr>
          <a:xfrm>
            <a:off x="3476244" y="3451860"/>
            <a:ext cx="2426208" cy="321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827254" y="4788451"/>
            <a:ext cx="1824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</a:t>
            </a:r>
            <a:r>
              <a:rPr lang="en-US" dirty="0" smtClean="0">
                <a:solidFill>
                  <a:schemeClr val="bg1"/>
                </a:solidFill>
              </a:rPr>
              <a:t>3 JOBS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80834" y="4788451"/>
            <a:ext cx="1824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</a:t>
            </a:r>
            <a:r>
              <a:rPr lang="en-US" dirty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 JOBS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0364164" y="4140892"/>
            <a:ext cx="775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$TAROUT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0364163" y="4641562"/>
            <a:ext cx="775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$TAROUT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0364162" y="5128721"/>
            <a:ext cx="775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$TAROUT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257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7263" y="3451860"/>
            <a:ext cx="2459736" cy="321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GFS (225 tasks)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GEFS (111 tasks)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GDAS (55 tasks)</a:t>
            </a:r>
          </a:p>
          <a:p>
            <a:pPr algn="ctr"/>
            <a:endParaRPr lang="en-US" sz="1400" dirty="0" smtClean="0">
              <a:solidFill>
                <a:schemeClr val="bg1"/>
              </a:solidFill>
            </a:endParaRPr>
          </a:p>
          <a:p>
            <a:pPr algn="ctr"/>
            <a:endParaRPr lang="en-US" sz="1400" dirty="0" smtClean="0">
              <a:solidFill>
                <a:schemeClr val="bg1"/>
              </a:solidFill>
            </a:endParaRPr>
          </a:p>
          <a:p>
            <a:pPr algn="ctr"/>
            <a:endParaRPr lang="en-US" sz="1400" dirty="0" smtClean="0">
              <a:solidFill>
                <a:schemeClr val="bg1"/>
              </a:solidFill>
            </a:endParaRPr>
          </a:p>
          <a:p>
            <a:pPr algn="ctr"/>
            <a:endParaRPr lang="en-US" sz="1400" dirty="0">
              <a:solidFill>
                <a:schemeClr val="bg1"/>
              </a:solidFill>
            </a:endParaRP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GFS </a:t>
            </a:r>
            <a:r>
              <a:rPr lang="en-US" sz="1400" dirty="0" err="1" smtClean="0">
                <a:solidFill>
                  <a:schemeClr val="bg1"/>
                </a:solidFill>
              </a:rPr>
              <a:t>Skewt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(29 tasks)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GEFS EPS grams (50 tasks)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77768" y="3451860"/>
            <a:ext cx="2426208" cy="321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714744" y="3451860"/>
            <a:ext cx="2350008" cy="321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2743200" y="5010912"/>
            <a:ext cx="658368" cy="45719"/>
          </a:xfrm>
          <a:prstGeom prst="rightArrow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29580" y="2722900"/>
            <a:ext cx="20151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…/jobs/JSUB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541776" y="2722900"/>
            <a:ext cx="20808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…/jobs/JCPCI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408573" y="2722900"/>
            <a:ext cx="29623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…/scripts/</a:t>
            </a:r>
            <a:r>
              <a:rPr lang="en-US" sz="2800" dirty="0" err="1" smtClean="0"/>
              <a:t>ExecCPCI</a:t>
            </a:r>
            <a:endParaRPr lang="en-US" sz="2800" dirty="0"/>
          </a:p>
        </p:txBody>
      </p:sp>
      <p:sp>
        <p:nvSpPr>
          <p:cNvPr id="10" name="Right Arrow 9"/>
          <p:cNvSpPr/>
          <p:nvPr/>
        </p:nvSpPr>
        <p:spPr>
          <a:xfrm flipV="1">
            <a:off x="5980176" y="5010910"/>
            <a:ext cx="658368" cy="45719"/>
          </a:xfrm>
          <a:prstGeom prst="rightArrow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702547" y="3515868"/>
            <a:ext cx="2350008" cy="321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…/</a:t>
            </a:r>
            <a:r>
              <a:rPr lang="en-US" sz="1200" dirty="0" err="1" smtClean="0"/>
              <a:t>ush_python</a:t>
            </a:r>
            <a:r>
              <a:rPr lang="en-US" sz="1200" dirty="0" smtClean="0"/>
              <a:t>/</a:t>
            </a:r>
            <a:endParaRPr lang="en-US" sz="1200" dirty="0"/>
          </a:p>
        </p:txBody>
      </p:sp>
      <p:sp>
        <p:nvSpPr>
          <p:cNvPr id="12" name="Right Arrow 11"/>
          <p:cNvSpPr/>
          <p:nvPr/>
        </p:nvSpPr>
        <p:spPr>
          <a:xfrm flipV="1">
            <a:off x="9140952" y="5010908"/>
            <a:ext cx="520446" cy="45719"/>
          </a:xfrm>
          <a:prstGeom prst="rightArrow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156893" y="2722900"/>
            <a:ext cx="10919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…/</a:t>
            </a:r>
            <a:r>
              <a:rPr lang="en-US" sz="2800" dirty="0" err="1" smtClean="0"/>
              <a:t>ush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10333672" y="5294454"/>
            <a:ext cx="1280160" cy="6126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0333672" y="5911813"/>
            <a:ext cx="1280160" cy="6126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0342032" y="5258012"/>
            <a:ext cx="1128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GEFS </a:t>
            </a:r>
            <a:r>
              <a:rPr lang="en-US" sz="1200" dirty="0" err="1" smtClean="0"/>
              <a:t>EPSgrams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10352342" y="5907102"/>
            <a:ext cx="11921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GFS </a:t>
            </a:r>
            <a:r>
              <a:rPr lang="en-US" sz="1200" dirty="0" err="1" smtClean="0"/>
              <a:t>SkewT</a:t>
            </a:r>
            <a:r>
              <a:rPr lang="en-US" sz="1200" dirty="0" smtClean="0"/>
              <a:t> plots</a:t>
            </a:r>
            <a:endParaRPr lang="en-US" sz="1200" dirty="0"/>
          </a:p>
        </p:txBody>
      </p:sp>
      <p:sp>
        <p:nvSpPr>
          <p:cNvPr id="21" name="Rectangle 20"/>
          <p:cNvSpPr/>
          <p:nvPr/>
        </p:nvSpPr>
        <p:spPr>
          <a:xfrm>
            <a:off x="3476244" y="3451860"/>
            <a:ext cx="2426208" cy="321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798570" y="4874752"/>
            <a:ext cx="1824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</a:t>
            </a:r>
            <a:r>
              <a:rPr lang="en-US" dirty="0" smtClean="0">
                <a:solidFill>
                  <a:schemeClr val="bg1"/>
                </a:solidFill>
              </a:rPr>
              <a:t>5 JOBS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035546" y="4870175"/>
            <a:ext cx="1824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</a:t>
            </a:r>
            <a:r>
              <a:rPr lang="en-US" dirty="0" smtClean="0">
                <a:solidFill>
                  <a:schemeClr val="bg1"/>
                </a:solidFill>
              </a:rPr>
              <a:t>5 JOBS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230066" y="4003732"/>
            <a:ext cx="10187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$TAROUT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230066" y="4306431"/>
            <a:ext cx="10187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$TAROUT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245763" y="4581827"/>
            <a:ext cx="10187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$TAROUT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524105" y="5582557"/>
            <a:ext cx="775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$TAROUT</a:t>
            </a:r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10489816" y="6202775"/>
            <a:ext cx="775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$TAROUT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26151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158</Words>
  <Application>Microsoft Office PowerPoint</Application>
  <PresentationFormat>Widescreen</PresentationFormat>
  <Paragraphs>45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CPCI v1.5.0 FLOW CHART</vt:lpstr>
      <vt:lpstr>PowerPoint Presentation</vt:lpstr>
      <vt:lpstr>PowerPoint Presentation</vt:lpstr>
    </vt:vector>
  </TitlesOfParts>
  <Company>NCEP (v2)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CPCI v1.5.0 FLOW CHART</dc:title>
  <dc:creator>Vadlamani Kumar</dc:creator>
  <cp:lastModifiedBy>Vadlamani Kumar</cp:lastModifiedBy>
  <cp:revision>14</cp:revision>
  <dcterms:created xsi:type="dcterms:W3CDTF">2022-12-12T17:51:50Z</dcterms:created>
  <dcterms:modified xsi:type="dcterms:W3CDTF">2022-12-14T16:43:13Z</dcterms:modified>
</cp:coreProperties>
</file>