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2" roundtripDataSignature="AMtx7mjOVVBaWbZirS75xuW539JylIaz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22.png"/><Relationship Id="rId6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0.png"/><Relationship Id="rId6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Relationship Id="rId6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" y="548640"/>
            <a:ext cx="4191000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" y="3657600"/>
            <a:ext cx="4191000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b="0" l="29" r="39" t="0"/>
          <a:stretch/>
        </p:blipFill>
        <p:spPr>
          <a:xfrm>
            <a:off x="4572000" y="548640"/>
            <a:ext cx="4191001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 b="0" l="29" r="39" t="0"/>
          <a:stretch/>
        </p:blipFill>
        <p:spPr>
          <a:xfrm>
            <a:off x="4572000" y="3657600"/>
            <a:ext cx="4191001" cy="27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" y="548640"/>
            <a:ext cx="4191000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" y="3657600"/>
            <a:ext cx="4191000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5">
            <a:alphaModFix/>
          </a:blip>
          <a:srcRect b="0" l="29" r="39" t="0"/>
          <a:stretch/>
        </p:blipFill>
        <p:spPr>
          <a:xfrm>
            <a:off x="4572000" y="548640"/>
            <a:ext cx="4191001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</a:blip>
          <a:srcRect b="0" l="29" r="39" t="0"/>
          <a:stretch/>
        </p:blipFill>
        <p:spPr>
          <a:xfrm>
            <a:off x="4572000" y="3657600"/>
            <a:ext cx="4191001" cy="27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" y="548640"/>
            <a:ext cx="4191000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" y="3657600"/>
            <a:ext cx="4191000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5"/>
          <p:cNvPicPr preferRelativeResize="0"/>
          <p:nvPr/>
        </p:nvPicPr>
        <p:blipFill rotWithShape="1">
          <a:blip r:embed="rId5">
            <a:alphaModFix/>
          </a:blip>
          <a:srcRect b="0" l="29" r="39" t="0"/>
          <a:stretch/>
        </p:blipFill>
        <p:spPr>
          <a:xfrm>
            <a:off x="4572000" y="548640"/>
            <a:ext cx="4191001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"/>
          <p:cNvPicPr preferRelativeResize="0"/>
          <p:nvPr/>
        </p:nvPicPr>
        <p:blipFill rotWithShape="1">
          <a:blip r:embed="rId6">
            <a:alphaModFix/>
          </a:blip>
          <a:srcRect b="0" l="29" r="39" t="0"/>
          <a:stretch/>
        </p:blipFill>
        <p:spPr>
          <a:xfrm>
            <a:off x="4572000" y="3657600"/>
            <a:ext cx="4191001" cy="27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" y="548640"/>
            <a:ext cx="4191000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" y="3657600"/>
            <a:ext cx="4191000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7"/>
          <p:cNvPicPr preferRelativeResize="0"/>
          <p:nvPr/>
        </p:nvPicPr>
        <p:blipFill rotWithShape="1">
          <a:blip r:embed="rId5">
            <a:alphaModFix/>
          </a:blip>
          <a:srcRect b="0" l="29" r="39" t="0"/>
          <a:stretch/>
        </p:blipFill>
        <p:spPr>
          <a:xfrm>
            <a:off x="4572000" y="548640"/>
            <a:ext cx="4191001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7"/>
          <p:cNvPicPr preferRelativeResize="0"/>
          <p:nvPr/>
        </p:nvPicPr>
        <p:blipFill rotWithShape="1">
          <a:blip r:embed="rId6">
            <a:alphaModFix/>
          </a:blip>
          <a:srcRect b="0" l="29" r="39" t="0"/>
          <a:stretch/>
        </p:blipFill>
        <p:spPr>
          <a:xfrm>
            <a:off x="4572000" y="3657600"/>
            <a:ext cx="4191001" cy="27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" y="548640"/>
            <a:ext cx="4191000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" y="3657600"/>
            <a:ext cx="4191000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9"/>
          <p:cNvPicPr preferRelativeResize="0"/>
          <p:nvPr/>
        </p:nvPicPr>
        <p:blipFill rotWithShape="1">
          <a:blip r:embed="rId5">
            <a:alphaModFix/>
          </a:blip>
          <a:srcRect b="0" l="29" r="39" t="0"/>
          <a:stretch/>
        </p:blipFill>
        <p:spPr>
          <a:xfrm>
            <a:off x="4572000" y="548640"/>
            <a:ext cx="4191001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9"/>
          <p:cNvPicPr preferRelativeResize="0"/>
          <p:nvPr/>
        </p:nvPicPr>
        <p:blipFill rotWithShape="1">
          <a:blip r:embed="rId6">
            <a:alphaModFix/>
          </a:blip>
          <a:srcRect b="0" l="29" r="39" t="0"/>
          <a:stretch/>
        </p:blipFill>
        <p:spPr>
          <a:xfrm>
            <a:off x="4572000" y="3657600"/>
            <a:ext cx="4191001" cy="27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" y="548640"/>
            <a:ext cx="4191000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" y="3657600"/>
            <a:ext cx="4191000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1"/>
          <p:cNvPicPr preferRelativeResize="0"/>
          <p:nvPr/>
        </p:nvPicPr>
        <p:blipFill rotWithShape="1">
          <a:blip r:embed="rId5">
            <a:alphaModFix/>
          </a:blip>
          <a:srcRect b="0" l="29" r="39" t="0"/>
          <a:stretch/>
        </p:blipFill>
        <p:spPr>
          <a:xfrm>
            <a:off x="4572000" y="548640"/>
            <a:ext cx="4191001" cy="27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2020-06-18T13:37:59Z</dcterms:created>
  <dc:creator>Vadlamani Kumar</dc:creator>
</cp:coreProperties>
</file>