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78" r:id="rId8"/>
    <p:sldId id="263" r:id="rId9"/>
    <p:sldId id="279" r:id="rId10"/>
    <p:sldId id="280" r:id="rId11"/>
    <p:sldId id="264" r:id="rId12"/>
    <p:sldId id="265" r:id="rId13"/>
    <p:sldId id="266" r:id="rId14"/>
    <p:sldId id="267" r:id="rId15"/>
    <p:sldId id="268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185" autoAdjust="0"/>
  </p:normalViewPr>
  <p:slideViewPr>
    <p:cSldViewPr>
      <p:cViewPr>
        <p:scale>
          <a:sx n="100" d="100"/>
          <a:sy n="100" d="100"/>
        </p:scale>
        <p:origin x="-516" y="12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D26301-031A-4FE7-8366-587DD4EF96B3}" type="datetimeFigureOut">
              <a:rPr lang="en-US" smtClean="0"/>
              <a:pPr/>
              <a:t>11/29/2018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DD3373-A38C-4E3E-BE45-6DE3D59A9E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76402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D3373-A38C-4E3E-BE45-6DE3D59A9E0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24236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0565F-CC0D-4774-AB9D-4C82A3289736}" type="datetimeFigureOut">
              <a:rPr lang="en-US" smtClean="0"/>
              <a:pPr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1773B-AFAA-4B89-BD36-CA8001CE85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55388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0565F-CC0D-4774-AB9D-4C82A3289736}" type="datetimeFigureOut">
              <a:rPr lang="en-US" smtClean="0"/>
              <a:pPr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1773B-AFAA-4B89-BD36-CA8001CE85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00012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0565F-CC0D-4774-AB9D-4C82A3289736}" type="datetimeFigureOut">
              <a:rPr lang="en-US" smtClean="0"/>
              <a:pPr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1773B-AFAA-4B89-BD36-CA8001CE85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4393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0565F-CC0D-4774-AB9D-4C82A3289736}" type="datetimeFigureOut">
              <a:rPr lang="en-US" smtClean="0"/>
              <a:pPr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1773B-AFAA-4B89-BD36-CA8001CE85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64820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0565F-CC0D-4774-AB9D-4C82A3289736}" type="datetimeFigureOut">
              <a:rPr lang="en-US" smtClean="0"/>
              <a:pPr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1773B-AFAA-4B89-BD36-CA8001CE85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90548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0565F-CC0D-4774-AB9D-4C82A3289736}" type="datetimeFigureOut">
              <a:rPr lang="en-US" smtClean="0"/>
              <a:pPr/>
              <a:t>11/29/2018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1773B-AFAA-4B89-BD36-CA8001CE85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16817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0565F-CC0D-4774-AB9D-4C82A3289736}" type="datetimeFigureOut">
              <a:rPr lang="en-US" smtClean="0"/>
              <a:pPr/>
              <a:t>11/29/2018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1773B-AFAA-4B89-BD36-CA8001CE85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03863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0565F-CC0D-4774-AB9D-4C82A3289736}" type="datetimeFigureOut">
              <a:rPr lang="en-US" smtClean="0"/>
              <a:pPr/>
              <a:t>11/29/2018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1773B-AFAA-4B89-BD36-CA8001CE85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67621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0565F-CC0D-4774-AB9D-4C82A3289736}" type="datetimeFigureOut">
              <a:rPr lang="en-US" smtClean="0"/>
              <a:pPr/>
              <a:t>11/29/2018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1773B-AFAA-4B89-BD36-CA8001CE85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11123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0565F-CC0D-4774-AB9D-4C82A3289736}" type="datetimeFigureOut">
              <a:rPr lang="en-US" smtClean="0"/>
              <a:pPr/>
              <a:t>11/29/2018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1773B-AFAA-4B89-BD36-CA8001CE85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3539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0565F-CC0D-4774-AB9D-4C82A3289736}" type="datetimeFigureOut">
              <a:rPr lang="en-US" smtClean="0"/>
              <a:pPr/>
              <a:t>11/29/2018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1773B-AFAA-4B89-BD36-CA8001CE85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734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0565F-CC0D-4774-AB9D-4C82A3289736}" type="datetimeFigureOut">
              <a:rPr lang="en-US" smtClean="0"/>
              <a:pPr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91773B-AFAA-4B89-BD36-CA8001CE85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57699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eternallybored.org/misc/wget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gcc.gnu.org/wiki/GFortranBinarie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sourceforge.net/projects/opengrads/files/grads2/2.0.2.oga.2/Windows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magick.org/script/download.php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sourceforge.net/projects/opengrads/files/grads2/2.0.2.oga.2/Linux/grads-2.0.2.oga.2-bundle-x86_64-unknown-linux-gnu.tar.gz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cygwin.com/install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CMT Prerequisite Packages for Windows users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1131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795" t="23177" r="30308" b="23958"/>
          <a:stretch/>
        </p:blipFill>
        <p:spPr bwMode="auto">
          <a:xfrm>
            <a:off x="275896" y="2057400"/>
            <a:ext cx="4296104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Cygwin Installation</a:t>
            </a:r>
            <a:endParaRPr lang="en-US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517" t="22380" r="29722" b="23124"/>
          <a:stretch/>
        </p:blipFill>
        <p:spPr bwMode="auto">
          <a:xfrm>
            <a:off x="4733873" y="2057400"/>
            <a:ext cx="4257727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18806" y="5334000"/>
            <a:ext cx="8063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Click on “skip” on the first raw to change it to 1.06.95-2, and click on next to finalize the </a:t>
            </a:r>
            <a:r>
              <a:rPr lang="en-US" b="1" dirty="0" err="1" smtClean="0"/>
              <a:t>cygwin</a:t>
            </a:r>
            <a:r>
              <a:rPr lang="en-US" b="1" dirty="0" smtClean="0"/>
              <a:t> installation.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685800" y="3276600"/>
            <a:ext cx="0" cy="22098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25809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Wget</a:t>
            </a:r>
            <a:r>
              <a:rPr lang="en-US" dirty="0" smtClean="0"/>
              <a:t> installation </a:t>
            </a:r>
            <a:r>
              <a:rPr lang="en-US" sz="3300" dirty="0" smtClean="0">
                <a:hlinkClick r:id="rId2"/>
              </a:rPr>
              <a:t>https://eternallybored.org/misc/wget/</a:t>
            </a:r>
            <a:r>
              <a:rPr lang="en-US" sz="3300" dirty="0" smtClean="0"/>
              <a:t> </a:t>
            </a:r>
            <a:endParaRPr lang="en-US" sz="3300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167640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Depending on your system type (32-bit or 64-bit), double click on the latest wget.exe link to download the installation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1561794" y="1999565"/>
            <a:ext cx="4647278" cy="4410756"/>
            <a:chOff x="1561794" y="1999565"/>
            <a:chExt cx="4647278" cy="4410756"/>
          </a:xfrm>
        </p:grpSpPr>
        <p:pic>
          <p:nvPicPr>
            <p:cNvPr id="7171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31691" r="64283" b="14012"/>
            <a:stretch/>
          </p:blipFill>
          <p:spPr bwMode="auto">
            <a:xfrm>
              <a:off x="1561794" y="2438400"/>
              <a:ext cx="4647278" cy="3971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3" name="Straight Arrow Connector 12"/>
            <p:cNvCxnSpPr/>
            <p:nvPr/>
          </p:nvCxnSpPr>
          <p:spPr>
            <a:xfrm flipH="1">
              <a:off x="2895601" y="1999565"/>
              <a:ext cx="989832" cy="1048435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H="1">
              <a:off x="4648200" y="1999565"/>
              <a:ext cx="152400" cy="1048435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148251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Wget</a:t>
            </a:r>
            <a:r>
              <a:rPr lang="en-US" dirty="0" smtClean="0"/>
              <a:t> Installation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37338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Look for the wget.exe installation file in your download folder, and double click on it to initiate the installation.</a:t>
            </a:r>
          </a:p>
          <a:p>
            <a:r>
              <a:rPr lang="en-US" dirty="0" smtClean="0"/>
              <a:t>On your desktop click on the </a:t>
            </a:r>
            <a:r>
              <a:rPr lang="en-US" dirty="0" err="1" smtClean="0"/>
              <a:t>cygwin</a:t>
            </a:r>
            <a:r>
              <a:rPr lang="en-US" dirty="0" smtClean="0"/>
              <a:t> icon, and type </a:t>
            </a:r>
            <a:r>
              <a:rPr lang="en-US" dirty="0" err="1" smtClean="0"/>
              <a:t>wget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604" t="16735" r="47408" b="33958"/>
          <a:stretch/>
        </p:blipFill>
        <p:spPr bwMode="auto">
          <a:xfrm>
            <a:off x="3962400" y="1676400"/>
            <a:ext cx="5104438" cy="3291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43400" y="5181600"/>
            <a:ext cx="4571038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/>
              <a:t>A message that looks like the  above screenshot confirms successful installation of </a:t>
            </a:r>
            <a:r>
              <a:rPr lang="en-US" sz="2500" dirty="0" err="1"/>
              <a:t>wget</a:t>
            </a:r>
            <a:r>
              <a:rPr lang="en-US" sz="25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8623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GNU GFORTRAN Installation </a:t>
            </a:r>
            <a:r>
              <a:rPr lang="en-US" sz="3100" dirty="0" smtClean="0">
                <a:hlinkClick r:id="rId2"/>
              </a:rPr>
              <a:t>https://gcc.gnu.org/wiki/GFortranBinaries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1429" y="1447800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Download the latest executable file to install GFORTRAN compiler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52400" y="1828800"/>
            <a:ext cx="8884858" cy="2743200"/>
            <a:chOff x="152400" y="2209800"/>
            <a:chExt cx="8884858" cy="2743200"/>
          </a:xfrm>
        </p:grpSpPr>
        <p:pic>
          <p:nvPicPr>
            <p:cNvPr id="9218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694" t="26875" r="3601" b="21667"/>
            <a:stretch/>
          </p:blipFill>
          <p:spPr bwMode="auto">
            <a:xfrm>
              <a:off x="152400" y="2209800"/>
              <a:ext cx="8884858" cy="274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Oval 3"/>
            <p:cNvSpPr/>
            <p:nvPr/>
          </p:nvSpPr>
          <p:spPr>
            <a:xfrm>
              <a:off x="4518629" y="3886200"/>
              <a:ext cx="586771" cy="30480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81000" y="4572000"/>
            <a:ext cx="84276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 your download folder, double click on </a:t>
            </a:r>
            <a:r>
              <a:rPr lang="en-US" b="1" dirty="0" smtClean="0"/>
              <a:t>gfortran-windows-20140629.exe </a:t>
            </a:r>
            <a:r>
              <a:rPr lang="en-US" dirty="0"/>
              <a:t>to initiate the GFORTRAN compiler </a:t>
            </a:r>
            <a:r>
              <a:rPr lang="en-US" dirty="0" smtClean="0"/>
              <a:t>installation.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Click on “ I agree” and next, click on close to finish the installation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Open the </a:t>
            </a:r>
            <a:r>
              <a:rPr lang="en-US" dirty="0" err="1" smtClean="0"/>
              <a:t>cygwin</a:t>
            </a:r>
            <a:r>
              <a:rPr lang="en-US" dirty="0" smtClean="0"/>
              <a:t> window, and type </a:t>
            </a:r>
            <a:r>
              <a:rPr lang="en-US" dirty="0" err="1" smtClean="0"/>
              <a:t>gfortran</a:t>
            </a:r>
            <a:r>
              <a:rPr lang="en-US" dirty="0" smtClean="0"/>
              <a:t> to verify your </a:t>
            </a:r>
            <a:r>
              <a:rPr lang="en-US" dirty="0" err="1" smtClean="0"/>
              <a:t>gfortran</a:t>
            </a:r>
            <a:r>
              <a:rPr lang="en-US" dirty="0" smtClean="0"/>
              <a:t> installation</a:t>
            </a:r>
            <a:endParaRPr lang="en-US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420" t="27604" r="47380" b="60547"/>
          <a:stretch/>
        </p:blipFill>
        <p:spPr bwMode="auto">
          <a:xfrm>
            <a:off x="3707192" y="5838825"/>
            <a:ext cx="5360608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6200" y="5874603"/>
            <a:ext cx="3554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The message that looks like the screenshot on the right verifies successful installation of GFORTRAN</a:t>
            </a:r>
            <a:endParaRPr lang="en-US" sz="1600" dirty="0"/>
          </a:p>
        </p:txBody>
      </p:sp>
    </p:spTree>
    <p:extLst>
      <p:ext uri="{BB962C8B-B14F-4D97-AF65-F5344CB8AC3E}">
        <p14:creationId xmlns="" xmlns:p14="http://schemas.microsoft.com/office/powerpoint/2010/main" val="158780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Installation of Open </a:t>
            </a:r>
            <a:r>
              <a:rPr lang="en-US" dirty="0" err="1" smtClean="0"/>
              <a:t>GrADS</a:t>
            </a:r>
            <a:r>
              <a:rPr lang="en-US" dirty="0" smtClean="0"/>
              <a:t> </a:t>
            </a:r>
            <a:r>
              <a:rPr lang="en-US" sz="2000" dirty="0" smtClean="0">
                <a:hlinkClick r:id="rId2"/>
              </a:rPr>
              <a:t>https://sourceforge.net/projects/opengrads/files/grads2/2.0.2.oga.2/Windows/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1459468"/>
            <a:ext cx="6019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Click on the executable file to download the installation file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257175" y="1752600"/>
            <a:ext cx="8704706" cy="1905000"/>
            <a:chOff x="257175" y="1752600"/>
            <a:chExt cx="8704706" cy="1905000"/>
          </a:xfrm>
        </p:grpSpPr>
        <p:pic>
          <p:nvPicPr>
            <p:cNvPr id="10242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976" t="39974" r="26867" b="34766"/>
            <a:stretch/>
          </p:blipFill>
          <p:spPr bwMode="auto">
            <a:xfrm>
              <a:off x="257175" y="1920240"/>
              <a:ext cx="8704706" cy="1737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Straight Arrow Connector 5"/>
            <p:cNvCxnSpPr/>
            <p:nvPr/>
          </p:nvCxnSpPr>
          <p:spPr>
            <a:xfrm flipH="1">
              <a:off x="2895600" y="1752600"/>
              <a:ext cx="2438400" cy="1143000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228600" y="3733800"/>
            <a:ext cx="8763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 your download folder, double click </a:t>
            </a:r>
            <a:r>
              <a:rPr lang="en-US" b="1" dirty="0" smtClean="0"/>
              <a:t>ongrads-2.0.2.oga.2-win32_superpack .exe</a:t>
            </a:r>
            <a:r>
              <a:rPr lang="en-US" dirty="0" smtClean="0"/>
              <a:t> to initiate the </a:t>
            </a:r>
            <a:r>
              <a:rPr lang="en-US" dirty="0" err="1" smtClean="0"/>
              <a:t>GrADS</a:t>
            </a:r>
            <a:r>
              <a:rPr lang="en-US" dirty="0" smtClean="0"/>
              <a:t> installation. Click on English, next, and select I agree and click on next.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Click on next several times to initiate the installation.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If your installation </a:t>
            </a:r>
            <a:r>
              <a:rPr lang="en-US" dirty="0" err="1" smtClean="0"/>
              <a:t>sucessful</a:t>
            </a:r>
            <a:r>
              <a:rPr lang="en-US" dirty="0" smtClean="0"/>
              <a:t>, you should see </a:t>
            </a:r>
            <a:r>
              <a:rPr lang="en-US" dirty="0" err="1" smtClean="0"/>
              <a:t>GrADS</a:t>
            </a:r>
            <a:r>
              <a:rPr lang="en-US" dirty="0" smtClean="0"/>
              <a:t> shortcut icon on your desktop.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Open the </a:t>
            </a:r>
            <a:r>
              <a:rPr lang="en-US" dirty="0" err="1" smtClean="0"/>
              <a:t>cygwin</a:t>
            </a:r>
            <a:r>
              <a:rPr lang="en-US" dirty="0" smtClean="0"/>
              <a:t> window and type </a:t>
            </a:r>
            <a:r>
              <a:rPr lang="en-US" b="1" dirty="0" smtClean="0"/>
              <a:t>grads –p </a:t>
            </a:r>
            <a:r>
              <a:rPr lang="en-US" dirty="0" smtClean="0"/>
              <a:t>to verify installation of </a:t>
            </a:r>
            <a:r>
              <a:rPr lang="en-US" dirty="0" err="1" smtClean="0"/>
              <a:t>GrADS</a:t>
            </a:r>
            <a:r>
              <a:rPr lang="en-US" b="1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If the </a:t>
            </a:r>
            <a:r>
              <a:rPr lang="en-US" dirty="0" err="1" smtClean="0"/>
              <a:t>GrADS</a:t>
            </a:r>
            <a:r>
              <a:rPr lang="en-US" dirty="0" smtClean="0"/>
              <a:t> display window opens, it confirms </a:t>
            </a:r>
            <a:r>
              <a:rPr lang="en-US" dirty="0" err="1" smtClean="0"/>
              <a:t>sucessful</a:t>
            </a:r>
            <a:r>
              <a:rPr lang="en-US" dirty="0" smtClean="0"/>
              <a:t> installation of </a:t>
            </a:r>
            <a:r>
              <a:rPr lang="en-US" dirty="0" err="1" smtClean="0"/>
              <a:t>GrADS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3208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ImageMagick</a:t>
            </a:r>
            <a:r>
              <a:rPr lang="en-US" dirty="0" smtClean="0"/>
              <a:t> Installation </a:t>
            </a:r>
            <a:r>
              <a:rPr lang="en-US" sz="2900" dirty="0" smtClean="0">
                <a:hlinkClick r:id="rId3"/>
              </a:rPr>
              <a:t>https://imagemagick.org/script/download.php#windows</a:t>
            </a:r>
            <a:r>
              <a:rPr lang="en-US" sz="2900" dirty="0" smtClean="0"/>
              <a:t> </a:t>
            </a:r>
            <a:endParaRPr lang="en-US" sz="29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600200"/>
            <a:ext cx="6239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Click on the appropriate link to download the installation files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52400" y="1905000"/>
            <a:ext cx="8724900" cy="3514726"/>
            <a:chOff x="152400" y="1905000"/>
            <a:chExt cx="8724900" cy="3514726"/>
          </a:xfrm>
        </p:grpSpPr>
        <p:pic>
          <p:nvPicPr>
            <p:cNvPr id="11266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5593" t="39453" r="17350" b="16667"/>
            <a:stretch/>
          </p:blipFill>
          <p:spPr bwMode="auto">
            <a:xfrm>
              <a:off x="152400" y="2209800"/>
              <a:ext cx="8724900" cy="3209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Straight Arrow Connector 5"/>
            <p:cNvCxnSpPr/>
            <p:nvPr/>
          </p:nvCxnSpPr>
          <p:spPr>
            <a:xfrm flipH="1">
              <a:off x="5029200" y="1905000"/>
              <a:ext cx="457200" cy="76200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304800" y="5486400"/>
            <a:ext cx="868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 your download folder, double click on </a:t>
            </a:r>
            <a:r>
              <a:rPr lang="en-US" b="1" dirty="0" smtClean="0"/>
              <a:t>ImageMagick-7.0.8-14-Q16-x64-dll.exe</a:t>
            </a:r>
            <a:r>
              <a:rPr lang="en-US" dirty="0" smtClean="0"/>
              <a:t> to initiate </a:t>
            </a:r>
            <a:r>
              <a:rPr lang="en-US" dirty="0" err="1" smtClean="0"/>
              <a:t>ImageMagick</a:t>
            </a:r>
            <a:r>
              <a:rPr lang="en-US" dirty="0" smtClean="0"/>
              <a:t> installation.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Accept the agreement, and click next several times to agree with the default setup.</a:t>
            </a:r>
          </a:p>
        </p:txBody>
      </p:sp>
    </p:spTree>
    <p:extLst>
      <p:ext uri="{BB962C8B-B14F-4D97-AF65-F5344CB8AC3E}">
        <p14:creationId xmlns="" xmlns:p14="http://schemas.microsoft.com/office/powerpoint/2010/main" val="360274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Prerequisite Packages for Linux Users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0935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Installing CMT Prerequisite Packages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Install </a:t>
            </a:r>
            <a:r>
              <a:rPr lang="en-US" dirty="0" err="1" smtClean="0"/>
              <a:t>perl-Env</a:t>
            </a:r>
            <a:endParaRPr lang="en-US" dirty="0" smtClean="0"/>
          </a:p>
          <a:p>
            <a:pPr lvl="1">
              <a:buNone/>
            </a:pPr>
            <a:r>
              <a:rPr lang="en-US" b="1" dirty="0" err="1"/>
              <a:t>s</a:t>
            </a:r>
            <a:r>
              <a:rPr lang="en-US" b="1" dirty="0" err="1" smtClean="0"/>
              <a:t>udo</a:t>
            </a:r>
            <a:r>
              <a:rPr lang="en-US" b="1" dirty="0" smtClean="0"/>
              <a:t> </a:t>
            </a:r>
            <a:r>
              <a:rPr lang="en-US" b="1" dirty="0"/>
              <a:t>apt-get</a:t>
            </a:r>
            <a:r>
              <a:rPr lang="en-US" b="1" dirty="0" smtClean="0"/>
              <a:t> install </a:t>
            </a:r>
            <a:r>
              <a:rPr lang="en-US" b="1" dirty="0" err="1" smtClean="0"/>
              <a:t>perl-Env</a:t>
            </a:r>
            <a:r>
              <a:rPr lang="en-US" dirty="0" smtClean="0"/>
              <a:t> (</a:t>
            </a:r>
            <a:r>
              <a:rPr lang="en-US" dirty="0" err="1" smtClean="0"/>
              <a:t>Debian</a:t>
            </a:r>
            <a:r>
              <a:rPr lang="en-US" dirty="0" smtClean="0"/>
              <a:t>/Ubuntu users)</a:t>
            </a:r>
          </a:p>
          <a:p>
            <a:pPr lvl="1">
              <a:buNone/>
            </a:pPr>
            <a:r>
              <a:rPr lang="en-US" b="1" dirty="0" err="1"/>
              <a:t>s</a:t>
            </a:r>
            <a:r>
              <a:rPr lang="en-US" b="1" dirty="0" err="1" smtClean="0"/>
              <a:t>udo</a:t>
            </a:r>
            <a:r>
              <a:rPr lang="en-US" b="1" dirty="0" smtClean="0"/>
              <a:t> yum install </a:t>
            </a:r>
            <a:r>
              <a:rPr lang="en-US" b="1" dirty="0" err="1" smtClean="0"/>
              <a:t>perl-Env</a:t>
            </a:r>
            <a:r>
              <a:rPr lang="en-US" dirty="0" smtClean="0"/>
              <a:t> (RHEL/CentOS users)</a:t>
            </a:r>
          </a:p>
          <a:p>
            <a:pPr lvl="1">
              <a:buNone/>
            </a:pPr>
            <a:r>
              <a:rPr lang="en-US" b="1" dirty="0" err="1"/>
              <a:t>s</a:t>
            </a:r>
            <a:r>
              <a:rPr lang="en-US" b="1" dirty="0" err="1" smtClean="0"/>
              <a:t>udo</a:t>
            </a:r>
            <a:r>
              <a:rPr lang="en-US" b="1" dirty="0" smtClean="0"/>
              <a:t> </a:t>
            </a:r>
            <a:r>
              <a:rPr lang="en-US" b="1" dirty="0" err="1" smtClean="0"/>
              <a:t>dnf</a:t>
            </a:r>
            <a:r>
              <a:rPr lang="en-US" b="1" dirty="0" smtClean="0"/>
              <a:t> install </a:t>
            </a:r>
            <a:r>
              <a:rPr lang="en-US" b="1" dirty="0" err="1" smtClean="0"/>
              <a:t>perl-Env</a:t>
            </a:r>
            <a:r>
              <a:rPr lang="en-US" dirty="0" smtClean="0"/>
              <a:t> (Fedora 22+ users</a:t>
            </a:r>
            <a:r>
              <a:rPr lang="en-US" dirty="0" smtClean="0"/>
              <a:t>)</a:t>
            </a:r>
          </a:p>
          <a:p>
            <a:pPr lvl="1">
              <a:buNone/>
            </a:pPr>
            <a:r>
              <a:rPr lang="en-US" b="1" dirty="0" err="1" smtClean="0">
                <a:solidFill>
                  <a:srgbClr val="FF0000"/>
                </a:solidFill>
              </a:rPr>
              <a:t>sudo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brew </a:t>
            </a:r>
            <a:r>
              <a:rPr lang="en-US" b="1" dirty="0" smtClean="0">
                <a:solidFill>
                  <a:srgbClr val="FF0000"/>
                </a:solidFill>
              </a:rPr>
              <a:t>install </a:t>
            </a:r>
            <a:r>
              <a:rPr lang="en-US" b="1" dirty="0" err="1" smtClean="0">
                <a:solidFill>
                  <a:srgbClr val="FF0000"/>
                </a:solidFill>
              </a:rPr>
              <a:t>perl-Env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dirty="0" err="1" smtClean="0">
                <a:solidFill>
                  <a:srgbClr val="FF0000"/>
                </a:solidFill>
              </a:rPr>
              <a:t>mac</a:t>
            </a:r>
            <a:r>
              <a:rPr lang="en-US" dirty="0" smtClean="0">
                <a:solidFill>
                  <a:srgbClr val="FF0000"/>
                </a:solidFill>
              </a:rPr>
              <a:t> users)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Install gnu precision calculator (</a:t>
            </a:r>
            <a:r>
              <a:rPr lang="en-US" dirty="0" err="1" smtClean="0"/>
              <a:t>bc</a:t>
            </a:r>
            <a:r>
              <a:rPr lang="en-US" dirty="0" smtClean="0"/>
              <a:t>)</a:t>
            </a:r>
          </a:p>
          <a:p>
            <a:pPr marL="457200" lvl="1" indent="0">
              <a:buNone/>
            </a:pPr>
            <a:r>
              <a:rPr lang="en-US" b="1" dirty="0" err="1"/>
              <a:t>sudo</a:t>
            </a:r>
            <a:r>
              <a:rPr lang="en-US" b="1" dirty="0"/>
              <a:t> apt-get</a:t>
            </a:r>
            <a:r>
              <a:rPr lang="en-US" b="1" dirty="0" smtClean="0"/>
              <a:t> </a:t>
            </a:r>
            <a:r>
              <a:rPr lang="en-US" b="1" dirty="0"/>
              <a:t>install </a:t>
            </a:r>
            <a:r>
              <a:rPr lang="en-US" b="1" dirty="0" err="1" smtClean="0"/>
              <a:t>bc</a:t>
            </a:r>
            <a:r>
              <a:rPr lang="en-US" b="1" dirty="0" smtClean="0"/>
              <a:t> </a:t>
            </a:r>
            <a:r>
              <a:rPr lang="en-US" dirty="0"/>
              <a:t>(</a:t>
            </a:r>
            <a:r>
              <a:rPr lang="en-US" dirty="0" err="1"/>
              <a:t>Debian</a:t>
            </a:r>
            <a:r>
              <a:rPr lang="en-US" dirty="0"/>
              <a:t>/Ubuntu users)</a:t>
            </a:r>
          </a:p>
          <a:p>
            <a:pPr marL="457200" lvl="1" indent="0">
              <a:buNone/>
            </a:pPr>
            <a:r>
              <a:rPr lang="en-US" b="1" dirty="0" err="1" smtClean="0"/>
              <a:t>sudo</a:t>
            </a:r>
            <a:r>
              <a:rPr lang="en-US" b="1" dirty="0" smtClean="0"/>
              <a:t> </a:t>
            </a:r>
            <a:r>
              <a:rPr lang="en-US" b="1" dirty="0"/>
              <a:t>yum install </a:t>
            </a:r>
            <a:r>
              <a:rPr lang="en-US" b="1" dirty="0" err="1" smtClean="0"/>
              <a:t>bc</a:t>
            </a:r>
            <a:r>
              <a:rPr lang="en-US" dirty="0" smtClean="0"/>
              <a:t> </a:t>
            </a:r>
            <a:r>
              <a:rPr lang="en-US" dirty="0"/>
              <a:t>(RHEL/CentOS users)</a:t>
            </a:r>
          </a:p>
          <a:p>
            <a:pPr marL="457200" lvl="1" indent="0">
              <a:buNone/>
            </a:pPr>
            <a:r>
              <a:rPr lang="en-US" b="1" dirty="0" err="1" smtClean="0"/>
              <a:t>sudo</a:t>
            </a:r>
            <a:r>
              <a:rPr lang="en-US" b="1" dirty="0" smtClean="0"/>
              <a:t> </a:t>
            </a:r>
            <a:r>
              <a:rPr lang="en-US" b="1" dirty="0" err="1"/>
              <a:t>dnf</a:t>
            </a:r>
            <a:r>
              <a:rPr lang="en-US" b="1" dirty="0"/>
              <a:t> install </a:t>
            </a:r>
            <a:r>
              <a:rPr lang="en-US" b="1" dirty="0" err="1" smtClean="0"/>
              <a:t>bc</a:t>
            </a:r>
            <a:r>
              <a:rPr lang="en-US" dirty="0" smtClean="0"/>
              <a:t> </a:t>
            </a:r>
            <a:r>
              <a:rPr lang="en-US" dirty="0"/>
              <a:t>(Fedora 22+ users</a:t>
            </a:r>
            <a:r>
              <a:rPr lang="en-US" dirty="0" smtClean="0"/>
              <a:t>)</a:t>
            </a:r>
          </a:p>
          <a:p>
            <a:pPr marL="457200" lvl="1" indent="0">
              <a:buNone/>
            </a:pPr>
            <a:r>
              <a:rPr lang="en-US" b="1" dirty="0" err="1" smtClean="0"/>
              <a:t>sudo</a:t>
            </a:r>
            <a:r>
              <a:rPr lang="en-US" b="1" dirty="0" smtClean="0"/>
              <a:t> </a:t>
            </a:r>
            <a:r>
              <a:rPr lang="en-US" b="1" dirty="0" smtClean="0"/>
              <a:t>brew </a:t>
            </a:r>
            <a:r>
              <a:rPr lang="en-US" b="1" dirty="0" smtClean="0"/>
              <a:t>install </a:t>
            </a:r>
            <a:r>
              <a:rPr lang="en-US" b="1" dirty="0" err="1" smtClean="0"/>
              <a:t>bc</a:t>
            </a:r>
            <a:r>
              <a:rPr lang="en-US" dirty="0" smtClean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macusers</a:t>
            </a:r>
            <a:r>
              <a:rPr lang="en-US" dirty="0" smtClean="0"/>
              <a:t>)</a:t>
            </a: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5050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Installing CMT Prerequisite Packages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Install </a:t>
            </a:r>
            <a:r>
              <a:rPr lang="en-US" dirty="0" err="1" smtClean="0"/>
              <a:t>gfortran</a:t>
            </a:r>
            <a:r>
              <a:rPr lang="en-US" dirty="0" smtClean="0"/>
              <a:t> compiler</a:t>
            </a:r>
          </a:p>
          <a:p>
            <a:pPr lvl="1">
              <a:buNone/>
            </a:pPr>
            <a:r>
              <a:rPr lang="en-US" b="1" dirty="0" err="1"/>
              <a:t>s</a:t>
            </a:r>
            <a:r>
              <a:rPr lang="en-US" b="1" dirty="0" err="1" smtClean="0"/>
              <a:t>udo</a:t>
            </a:r>
            <a:r>
              <a:rPr lang="en-US" b="1" dirty="0" smtClean="0"/>
              <a:t> apt-get install </a:t>
            </a:r>
            <a:r>
              <a:rPr lang="en-US" b="1" dirty="0" err="1" smtClean="0"/>
              <a:t>gcc-gfortran</a:t>
            </a:r>
            <a:r>
              <a:rPr lang="en-US" dirty="0" smtClean="0"/>
              <a:t> (</a:t>
            </a:r>
            <a:r>
              <a:rPr lang="en-US" dirty="0" err="1" smtClean="0"/>
              <a:t>Debian</a:t>
            </a:r>
            <a:r>
              <a:rPr lang="en-US" dirty="0" smtClean="0"/>
              <a:t>/Ubuntu users)</a:t>
            </a:r>
          </a:p>
          <a:p>
            <a:pPr lvl="1">
              <a:buNone/>
            </a:pPr>
            <a:r>
              <a:rPr lang="en-US" b="1" dirty="0" err="1"/>
              <a:t>s</a:t>
            </a:r>
            <a:r>
              <a:rPr lang="en-US" b="1" dirty="0" err="1" smtClean="0"/>
              <a:t>udo</a:t>
            </a:r>
            <a:r>
              <a:rPr lang="en-US" b="1" dirty="0" smtClean="0"/>
              <a:t> yum install </a:t>
            </a:r>
            <a:r>
              <a:rPr lang="en-US" b="1" dirty="0" err="1"/>
              <a:t>gcc-gfortran</a:t>
            </a:r>
            <a:r>
              <a:rPr lang="en-US" dirty="0" smtClean="0"/>
              <a:t> (RHEL/CentOS users)</a:t>
            </a:r>
          </a:p>
          <a:p>
            <a:pPr lvl="1">
              <a:buNone/>
            </a:pPr>
            <a:r>
              <a:rPr lang="en-US" b="1" dirty="0" err="1"/>
              <a:t>s</a:t>
            </a:r>
            <a:r>
              <a:rPr lang="en-US" b="1" dirty="0" err="1" smtClean="0"/>
              <a:t>udo</a:t>
            </a:r>
            <a:r>
              <a:rPr lang="en-US" b="1" dirty="0" smtClean="0"/>
              <a:t> </a:t>
            </a:r>
            <a:r>
              <a:rPr lang="en-US" b="1" dirty="0" err="1" smtClean="0"/>
              <a:t>dnf</a:t>
            </a:r>
            <a:r>
              <a:rPr lang="en-US" b="1" dirty="0" smtClean="0"/>
              <a:t> install </a:t>
            </a:r>
            <a:r>
              <a:rPr lang="en-US" b="1" dirty="0" err="1"/>
              <a:t>gcc-gfortran</a:t>
            </a:r>
            <a:r>
              <a:rPr lang="en-US" dirty="0" smtClean="0"/>
              <a:t> (Fedora 22+ users</a:t>
            </a:r>
            <a:r>
              <a:rPr lang="en-US" dirty="0" smtClean="0"/>
              <a:t>)</a:t>
            </a:r>
          </a:p>
          <a:p>
            <a:pPr lvl="1">
              <a:buNone/>
            </a:pPr>
            <a:r>
              <a:rPr lang="en-US" b="1" dirty="0" err="1" smtClean="0">
                <a:solidFill>
                  <a:srgbClr val="FF0000"/>
                </a:solidFill>
              </a:rPr>
              <a:t>sudo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brew </a:t>
            </a:r>
            <a:r>
              <a:rPr lang="en-US" b="1" dirty="0" smtClean="0">
                <a:solidFill>
                  <a:srgbClr val="FF0000"/>
                </a:solidFill>
              </a:rPr>
              <a:t>install </a:t>
            </a:r>
            <a:r>
              <a:rPr lang="en-US" b="1" dirty="0" err="1" smtClean="0">
                <a:solidFill>
                  <a:srgbClr val="FF0000"/>
                </a:solidFill>
              </a:rPr>
              <a:t>gfortran</a:t>
            </a:r>
            <a:r>
              <a:rPr lang="en-US" dirty="0" smtClean="0">
                <a:solidFill>
                  <a:srgbClr val="FF0000"/>
                </a:solidFill>
              </a:rPr>
              <a:t> (</a:t>
            </a:r>
            <a:r>
              <a:rPr lang="en-US" dirty="0" err="1" smtClean="0">
                <a:solidFill>
                  <a:srgbClr val="FF0000"/>
                </a:solidFill>
              </a:rPr>
              <a:t>mac</a:t>
            </a:r>
            <a:r>
              <a:rPr lang="en-US" dirty="0" smtClean="0">
                <a:solidFill>
                  <a:srgbClr val="FF0000"/>
                </a:solidFill>
              </a:rPr>
              <a:t> users)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Install </a:t>
            </a:r>
            <a:r>
              <a:rPr lang="en-US" dirty="0" err="1" smtClean="0"/>
              <a:t>ImageMagick</a:t>
            </a:r>
            <a:endParaRPr lang="en-US" dirty="0" smtClean="0"/>
          </a:p>
          <a:p>
            <a:pPr marL="457200" lvl="1" indent="0">
              <a:buNone/>
            </a:pPr>
            <a:r>
              <a:rPr lang="en-US" b="1" dirty="0" err="1"/>
              <a:t>sudo</a:t>
            </a:r>
            <a:r>
              <a:rPr lang="en-US" b="1" dirty="0"/>
              <a:t> apt-get</a:t>
            </a:r>
            <a:r>
              <a:rPr lang="en-US" b="1" dirty="0" smtClean="0"/>
              <a:t> </a:t>
            </a:r>
            <a:r>
              <a:rPr lang="en-US" b="1" dirty="0"/>
              <a:t>install </a:t>
            </a:r>
            <a:r>
              <a:rPr lang="en-US" b="1" dirty="0" err="1" smtClean="0"/>
              <a:t>imagemagick</a:t>
            </a:r>
            <a:r>
              <a:rPr lang="en-US" b="1" dirty="0" smtClean="0"/>
              <a:t> </a:t>
            </a:r>
            <a:r>
              <a:rPr lang="en-US" dirty="0"/>
              <a:t>(</a:t>
            </a:r>
            <a:r>
              <a:rPr lang="en-US" dirty="0" err="1"/>
              <a:t>Debian</a:t>
            </a:r>
            <a:r>
              <a:rPr lang="en-US" dirty="0"/>
              <a:t>/Ubuntu users)</a:t>
            </a:r>
          </a:p>
          <a:p>
            <a:pPr marL="457200" lvl="1" indent="0">
              <a:buNone/>
            </a:pPr>
            <a:r>
              <a:rPr lang="en-US" b="1" dirty="0" err="1" smtClean="0"/>
              <a:t>sudo</a:t>
            </a:r>
            <a:r>
              <a:rPr lang="en-US" b="1" dirty="0" smtClean="0"/>
              <a:t> </a:t>
            </a:r>
            <a:r>
              <a:rPr lang="en-US" b="1" dirty="0"/>
              <a:t>yum install </a:t>
            </a:r>
            <a:r>
              <a:rPr lang="en-US" b="1" dirty="0" err="1"/>
              <a:t>ImageMagick</a:t>
            </a:r>
            <a:r>
              <a:rPr lang="en-US" dirty="0" smtClean="0"/>
              <a:t> </a:t>
            </a:r>
            <a:r>
              <a:rPr lang="en-US" dirty="0"/>
              <a:t>(RHEL/CentOS users)</a:t>
            </a:r>
          </a:p>
          <a:p>
            <a:pPr marL="457200" lvl="1" indent="0">
              <a:buNone/>
            </a:pPr>
            <a:r>
              <a:rPr lang="en-US" b="1" dirty="0" err="1" smtClean="0"/>
              <a:t>sudo</a:t>
            </a:r>
            <a:r>
              <a:rPr lang="en-US" b="1" dirty="0" smtClean="0"/>
              <a:t> </a:t>
            </a:r>
            <a:r>
              <a:rPr lang="en-US" b="1" dirty="0" err="1"/>
              <a:t>dnf</a:t>
            </a:r>
            <a:r>
              <a:rPr lang="en-US" b="1" dirty="0"/>
              <a:t> install </a:t>
            </a:r>
            <a:r>
              <a:rPr lang="en-US" b="1" dirty="0" err="1"/>
              <a:t>ImageMagick</a:t>
            </a:r>
            <a:r>
              <a:rPr lang="en-US" dirty="0" smtClean="0"/>
              <a:t> </a:t>
            </a:r>
            <a:r>
              <a:rPr lang="en-US" dirty="0"/>
              <a:t>(Fedora 22+ users</a:t>
            </a:r>
            <a:r>
              <a:rPr lang="en-US" dirty="0" smtClean="0"/>
              <a:t>)</a:t>
            </a:r>
          </a:p>
          <a:p>
            <a:pPr marL="457200" lvl="1" indent="0">
              <a:buNone/>
            </a:pPr>
            <a:r>
              <a:rPr lang="en-US" b="1" dirty="0" err="1" smtClean="0">
                <a:solidFill>
                  <a:srgbClr val="FF0000"/>
                </a:solidFill>
              </a:rPr>
              <a:t>sudo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brew </a:t>
            </a:r>
            <a:r>
              <a:rPr lang="en-US" b="1" dirty="0" smtClean="0">
                <a:solidFill>
                  <a:srgbClr val="FF0000"/>
                </a:solidFill>
              </a:rPr>
              <a:t>install </a:t>
            </a:r>
            <a:r>
              <a:rPr lang="en-US" b="1" dirty="0" err="1" smtClean="0">
                <a:solidFill>
                  <a:srgbClr val="FF0000"/>
                </a:solidFill>
              </a:rPr>
              <a:t>ImageMagick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dirty="0" err="1" smtClean="0">
                <a:solidFill>
                  <a:srgbClr val="FF0000"/>
                </a:solidFill>
              </a:rPr>
              <a:t>mac</a:t>
            </a:r>
            <a:r>
              <a:rPr lang="en-US" dirty="0" smtClean="0">
                <a:solidFill>
                  <a:srgbClr val="FF0000"/>
                </a:solidFill>
              </a:rPr>
              <a:t> users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043243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 Open </a:t>
            </a:r>
            <a:r>
              <a:rPr lang="en-US" dirty="0" err="1" smtClean="0"/>
              <a:t>GrADS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Using your </a:t>
            </a:r>
            <a:r>
              <a:rPr lang="en-US" dirty="0" err="1" smtClean="0"/>
              <a:t>linux</a:t>
            </a:r>
            <a:r>
              <a:rPr lang="en-US" dirty="0" smtClean="0"/>
              <a:t> terminal change your directory to /</a:t>
            </a:r>
            <a:r>
              <a:rPr lang="en-US" dirty="0" err="1" smtClean="0"/>
              <a:t>usr</a:t>
            </a:r>
            <a:r>
              <a:rPr lang="en-US" dirty="0" smtClean="0"/>
              <a:t>/local/bin, by typing </a:t>
            </a:r>
            <a:r>
              <a:rPr lang="en-US" b="1" dirty="0" smtClean="0"/>
              <a:t>cd /</a:t>
            </a:r>
            <a:r>
              <a:rPr lang="en-US" b="1" dirty="0" err="1" smtClean="0"/>
              <a:t>usr</a:t>
            </a:r>
            <a:r>
              <a:rPr lang="en-US" b="1" dirty="0" smtClean="0"/>
              <a:t>/local/bin</a:t>
            </a:r>
          </a:p>
          <a:p>
            <a:r>
              <a:rPr lang="en-US" smtClean="0"/>
              <a:t>Download grads </a:t>
            </a:r>
            <a:r>
              <a:rPr lang="en-US" dirty="0" smtClean="0"/>
              <a:t>package </a:t>
            </a:r>
            <a:r>
              <a:rPr lang="en-US" dirty="0"/>
              <a:t>using: </a:t>
            </a:r>
            <a:r>
              <a:rPr lang="en-US" dirty="0" smtClean="0"/>
              <a:t>                                                   </a:t>
            </a:r>
          </a:p>
          <a:p>
            <a:pPr marL="0" indent="0">
              <a:buNone/>
            </a:pPr>
            <a:r>
              <a:rPr lang="en-US" sz="2300" b="1" dirty="0" err="1" smtClean="0"/>
              <a:t>Sudo</a:t>
            </a:r>
            <a:r>
              <a:rPr lang="en-US" sz="2300" b="1" dirty="0" smtClean="0"/>
              <a:t> </a:t>
            </a:r>
            <a:r>
              <a:rPr lang="en-US" sz="2300" b="1" dirty="0" err="1" smtClean="0"/>
              <a:t>wget</a:t>
            </a:r>
            <a:r>
              <a:rPr lang="en-US" sz="2300" b="1" dirty="0" smtClean="0"/>
              <a:t> </a:t>
            </a:r>
            <a:r>
              <a:rPr lang="en-US" sz="2300" b="1" dirty="0" smtClean="0">
                <a:hlinkClick r:id="rId2"/>
              </a:rPr>
              <a:t>https</a:t>
            </a:r>
            <a:r>
              <a:rPr lang="en-US" sz="2300" b="1" dirty="0">
                <a:hlinkClick r:id="rId2"/>
              </a:rPr>
              <a:t>://</a:t>
            </a:r>
            <a:r>
              <a:rPr lang="en-US" sz="2300" b="1" dirty="0" smtClean="0">
                <a:hlinkClick r:id="rId2"/>
              </a:rPr>
              <a:t>sourceforge.net/projects/opengrads/files/grads2/2.0.2.oga.2/Linux/grads-2.0.2.oga.2-bundle-x86_64-unknown-linux-gnu.tar.gz</a:t>
            </a:r>
            <a:r>
              <a:rPr lang="en-US" sz="2300" b="1" dirty="0" smtClean="0"/>
              <a:t> </a:t>
            </a:r>
          </a:p>
          <a:p>
            <a:r>
              <a:rPr lang="en-US" dirty="0" smtClean="0"/>
              <a:t>Unpack the package using: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b="1" dirty="0" err="1" smtClean="0"/>
              <a:t>sudo</a:t>
            </a:r>
            <a:r>
              <a:rPr lang="en-US" dirty="0" smtClean="0"/>
              <a:t> </a:t>
            </a:r>
            <a:r>
              <a:rPr lang="en-US" b="1" dirty="0" smtClean="0"/>
              <a:t>tar </a:t>
            </a:r>
            <a:r>
              <a:rPr lang="en-US" b="1" dirty="0"/>
              <a:t>-</a:t>
            </a:r>
            <a:r>
              <a:rPr lang="en-US" b="1" dirty="0" err="1"/>
              <a:t>xzvf</a:t>
            </a:r>
            <a:r>
              <a:rPr lang="en-US" b="1" dirty="0"/>
              <a:t> </a:t>
            </a:r>
            <a:r>
              <a:rPr lang="en-US" b="1" dirty="0" smtClean="0"/>
              <a:t>grads-2.0.2.oga.2-bundle-x86_64-unknown-linux-gnu.tar.gz</a:t>
            </a:r>
          </a:p>
          <a:p>
            <a:r>
              <a:rPr lang="en-US" dirty="0" smtClean="0"/>
              <a:t>Copy </a:t>
            </a:r>
            <a:r>
              <a:rPr lang="en-US" dirty="0" err="1" smtClean="0"/>
              <a:t>GrADS</a:t>
            </a:r>
            <a:r>
              <a:rPr lang="en-US" dirty="0" smtClean="0"/>
              <a:t> binaries and associated files into the current folder:</a:t>
            </a:r>
          </a:p>
          <a:p>
            <a:pPr marL="0" indent="0">
              <a:buNone/>
            </a:pPr>
            <a:r>
              <a:rPr lang="en-US" b="1" dirty="0" err="1" smtClean="0"/>
              <a:t>sudo</a:t>
            </a:r>
            <a:r>
              <a:rPr lang="en-US" b="1" dirty="0" smtClean="0"/>
              <a:t> </a:t>
            </a:r>
            <a:r>
              <a:rPr lang="en-US" b="1" dirty="0" err="1" smtClean="0"/>
              <a:t>cp</a:t>
            </a:r>
            <a:r>
              <a:rPr lang="en-US" b="1" dirty="0" smtClean="0"/>
              <a:t> –</a:t>
            </a:r>
            <a:r>
              <a:rPr lang="en-US" b="1" dirty="0" err="1" smtClean="0"/>
              <a:t>rf</a:t>
            </a:r>
            <a:r>
              <a:rPr lang="en-US" b="1" dirty="0"/>
              <a:t> </a:t>
            </a:r>
            <a:r>
              <a:rPr lang="en-US" b="1" dirty="0" smtClean="0"/>
              <a:t>grads-2.0.2.oga.2/Contents/* .</a:t>
            </a:r>
          </a:p>
          <a:p>
            <a:r>
              <a:rPr lang="en-US" dirty="0" smtClean="0"/>
              <a:t>You may remove the unwanted files and folders:</a:t>
            </a:r>
          </a:p>
          <a:p>
            <a:pPr marL="0" indent="0">
              <a:buNone/>
            </a:pPr>
            <a:r>
              <a:rPr lang="en-US" b="1" dirty="0" err="1" smtClean="0"/>
              <a:t>sudo</a:t>
            </a:r>
            <a:r>
              <a:rPr lang="en-US" b="1" dirty="0" smtClean="0"/>
              <a:t> </a:t>
            </a:r>
            <a:r>
              <a:rPr lang="en-US" b="1" dirty="0" err="1" smtClean="0"/>
              <a:t>rm</a:t>
            </a:r>
            <a:r>
              <a:rPr lang="en-US" b="1" dirty="0" smtClean="0"/>
              <a:t> –</a:t>
            </a:r>
            <a:r>
              <a:rPr lang="en-US" b="1" dirty="0" err="1" smtClean="0"/>
              <a:t>rf</a:t>
            </a:r>
            <a:r>
              <a:rPr lang="en-US" b="1" dirty="0"/>
              <a:t> </a:t>
            </a:r>
            <a:r>
              <a:rPr lang="en-US" b="1" dirty="0" smtClean="0"/>
              <a:t>grads-2.0.2.oga.2</a:t>
            </a:r>
          </a:p>
          <a:p>
            <a:pPr marL="0" indent="0">
              <a:buNone/>
            </a:pPr>
            <a:r>
              <a:rPr lang="en-US" b="1" dirty="0" err="1" smtClean="0"/>
              <a:t>sudo</a:t>
            </a:r>
            <a:r>
              <a:rPr lang="en-US" b="1" dirty="0" smtClean="0"/>
              <a:t> </a:t>
            </a:r>
            <a:r>
              <a:rPr lang="en-US" b="1" dirty="0" err="1" smtClean="0"/>
              <a:t>rm</a:t>
            </a:r>
            <a:r>
              <a:rPr lang="en-US" b="1" dirty="0" smtClean="0"/>
              <a:t> </a:t>
            </a:r>
            <a:r>
              <a:rPr lang="en-US" b="1" dirty="0"/>
              <a:t>grads-2.0.2.oga.2-bundle-x86_64-unknown-linux-gnu.tar.gz</a:t>
            </a:r>
          </a:p>
          <a:p>
            <a:r>
              <a:rPr lang="en-US" dirty="0" smtClean="0"/>
              <a:t>Test your </a:t>
            </a:r>
            <a:r>
              <a:rPr lang="en-US" dirty="0" err="1" smtClean="0"/>
              <a:t>GrADS</a:t>
            </a:r>
            <a:r>
              <a:rPr lang="en-US" dirty="0" smtClean="0"/>
              <a:t> installation:</a:t>
            </a:r>
          </a:p>
          <a:p>
            <a:pPr lvl="1"/>
            <a:r>
              <a:rPr lang="en-US" dirty="0" smtClean="0"/>
              <a:t>Close and reopen the terminal and type </a:t>
            </a:r>
            <a:r>
              <a:rPr lang="en-US" b="1" dirty="0" smtClean="0"/>
              <a:t>grads –p</a:t>
            </a:r>
          </a:p>
          <a:p>
            <a:pPr lvl="1"/>
            <a:r>
              <a:rPr lang="en-US" dirty="0"/>
              <a:t>your installation is </a:t>
            </a:r>
            <a:r>
              <a:rPr lang="en-US" dirty="0" smtClean="0"/>
              <a:t>successful, if </a:t>
            </a:r>
            <a:r>
              <a:rPr lang="en-US" dirty="0" err="1" smtClean="0"/>
              <a:t>GrADs</a:t>
            </a:r>
            <a:r>
              <a:rPr lang="en-US" dirty="0" smtClean="0"/>
              <a:t> runs without error message </a:t>
            </a:r>
          </a:p>
          <a:p>
            <a:endParaRPr lang="en-US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1976958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/>
              <a:t>HARDWARE:</a:t>
            </a:r>
            <a:r>
              <a:rPr lang="en-US" dirty="0" smtClean="0"/>
              <a:t> Windows (32 or 64 bit, version 7.0 or above)</a:t>
            </a:r>
          </a:p>
          <a:p>
            <a:r>
              <a:rPr lang="en-US" b="1" dirty="0" smtClean="0"/>
              <a:t>MEMORY:</a:t>
            </a:r>
            <a:r>
              <a:rPr lang="en-US" dirty="0" smtClean="0"/>
              <a:t> 4GB or more</a:t>
            </a:r>
          </a:p>
          <a:p>
            <a:r>
              <a:rPr lang="en-US" b="1" dirty="0" smtClean="0"/>
              <a:t>DISK SPACE: </a:t>
            </a:r>
            <a:r>
              <a:rPr lang="en-US" dirty="0" smtClean="0"/>
              <a:t>5GB or more</a:t>
            </a:r>
          </a:p>
          <a:p>
            <a:r>
              <a:rPr lang="en-US" b="1" dirty="0" smtClean="0"/>
              <a:t>Internet Connection</a:t>
            </a:r>
          </a:p>
          <a:p>
            <a:r>
              <a:rPr lang="en-US" b="1" dirty="0" smtClean="0"/>
              <a:t>A windows </a:t>
            </a:r>
            <a:r>
              <a:rPr lang="en-US" b="1" dirty="0" err="1" smtClean="0"/>
              <a:t>winzip</a:t>
            </a:r>
            <a:r>
              <a:rPr lang="en-US" b="1" dirty="0" smtClean="0"/>
              <a:t> or 7-zip utility to unpack a tar file</a:t>
            </a:r>
          </a:p>
          <a:p>
            <a:r>
              <a:rPr lang="en-US" b="1" dirty="0" smtClean="0"/>
              <a:t>SOFTWARE:</a:t>
            </a:r>
            <a:r>
              <a:rPr lang="en-US" dirty="0" smtClean="0"/>
              <a:t>  </a:t>
            </a:r>
          </a:p>
          <a:p>
            <a:pPr lvl="1"/>
            <a:r>
              <a:rPr lang="en-US" dirty="0" err="1" smtClean="0"/>
              <a:t>GrADS</a:t>
            </a:r>
            <a:r>
              <a:rPr lang="en-US" dirty="0" smtClean="0"/>
              <a:t> (v2.x or later), </a:t>
            </a:r>
          </a:p>
          <a:p>
            <a:pPr lvl="1"/>
            <a:r>
              <a:rPr lang="en-US" dirty="0" smtClean="0"/>
              <a:t>GNU FORTRAN Compiler, </a:t>
            </a:r>
          </a:p>
          <a:p>
            <a:pPr lvl="1"/>
            <a:r>
              <a:rPr lang="en-US" dirty="0" smtClean="0"/>
              <a:t>GNU precision calculator (</a:t>
            </a:r>
            <a:r>
              <a:rPr lang="en-US" dirty="0" err="1" smtClean="0"/>
              <a:t>bc</a:t>
            </a:r>
            <a:r>
              <a:rPr lang="en-US" dirty="0" smtClean="0"/>
              <a:t>), </a:t>
            </a:r>
          </a:p>
          <a:p>
            <a:pPr lvl="1"/>
            <a:r>
              <a:rPr lang="en-US" dirty="0" err="1" smtClean="0"/>
              <a:t>Wget</a:t>
            </a:r>
            <a:endParaRPr lang="en-US" dirty="0" smtClean="0"/>
          </a:p>
          <a:p>
            <a:pPr lvl="1"/>
            <a:r>
              <a:rPr lang="en-US" dirty="0" smtClean="0"/>
              <a:t>Image </a:t>
            </a:r>
            <a:r>
              <a:rPr lang="en-US" dirty="0" err="1" smtClean="0"/>
              <a:t>Magick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4149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Cygwin Installation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smtClean="0">
                <a:hlinkClick r:id="rId2"/>
              </a:rPr>
              <a:t>https://cygwin.com/install.html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1447800"/>
            <a:ext cx="87667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Depending on your system type, click on either the 64-bit or 32-bit link to download the installation file (</a:t>
            </a:r>
            <a:r>
              <a:rPr lang="en-US" b="1" dirty="0" smtClean="0"/>
              <a:t>setup-x86_64.exe</a:t>
            </a:r>
            <a:r>
              <a:rPr lang="en-US" dirty="0" smtClean="0"/>
              <a:t> for 64 –bit system or </a:t>
            </a:r>
            <a:r>
              <a:rPr lang="en-US" b="1" dirty="0" smtClean="0"/>
              <a:t>setup-x86.exe </a:t>
            </a:r>
            <a:r>
              <a:rPr lang="en-US" dirty="0" smtClean="0"/>
              <a:t>for 32-bit.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52400" y="2133600"/>
            <a:ext cx="8842996" cy="4389120"/>
            <a:chOff x="152400" y="2133600"/>
            <a:chExt cx="8842996" cy="438912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-1" t="3529" r="54817" b="24706"/>
            <a:stretch/>
          </p:blipFill>
          <p:spPr bwMode="auto">
            <a:xfrm>
              <a:off x="152400" y="2133600"/>
              <a:ext cx="8842996" cy="4389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Oval 5"/>
            <p:cNvSpPr/>
            <p:nvPr/>
          </p:nvSpPr>
          <p:spPr>
            <a:xfrm>
              <a:off x="5943600" y="3810000"/>
              <a:ext cx="838200" cy="38100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5791200" y="4343400"/>
              <a:ext cx="838200" cy="38100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181304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Cygwin Installation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Look for the setup file in your download folder, and double click on it to initiate the </a:t>
            </a:r>
            <a:r>
              <a:rPr lang="en-US" dirty="0" err="1" smtClean="0"/>
              <a:t>cygwin</a:t>
            </a:r>
            <a:r>
              <a:rPr lang="en-US" dirty="0" smtClean="0"/>
              <a:t> installation:-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985" t="23992" r="29722" b="24999"/>
          <a:stretch/>
        </p:blipFill>
        <p:spPr bwMode="auto">
          <a:xfrm>
            <a:off x="685800" y="3581400"/>
            <a:ext cx="3854214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0277" t="23891" r="30390" b="24698"/>
          <a:stretch/>
        </p:blipFill>
        <p:spPr bwMode="auto">
          <a:xfrm>
            <a:off x="4876800" y="3581400"/>
            <a:ext cx="373290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0" y="3251708"/>
            <a:ext cx="3547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Click on next to go to the next step 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916871" y="3288268"/>
            <a:ext cx="3617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Click on next to install from internet</a:t>
            </a:r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224784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Cygwin Installation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0219" t="23333" r="29722" b="23992"/>
          <a:stretch/>
        </p:blipFill>
        <p:spPr bwMode="auto">
          <a:xfrm>
            <a:off x="152400" y="2133600"/>
            <a:ext cx="4328993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9990" y="1459468"/>
            <a:ext cx="3678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Click on next to proceed with the recommended selection</a:t>
            </a:r>
            <a:endParaRPr lang="en-US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0102" t="24369" r="29723" b="23750"/>
          <a:stretch/>
        </p:blipFill>
        <p:spPr bwMode="auto">
          <a:xfrm>
            <a:off x="4659738" y="2133600"/>
            <a:ext cx="4408062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72000" y="1447800"/>
            <a:ext cx="3678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Click on next to proceed with the default installation location</a:t>
            </a:r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270137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937" t="22884" r="30050" b="22882"/>
          <a:stretch/>
        </p:blipFill>
        <p:spPr bwMode="auto">
          <a:xfrm>
            <a:off x="304799" y="2057400"/>
            <a:ext cx="4199782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Cygwin Installation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1447800"/>
            <a:ext cx="3678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Click on next to proceed with the default installation location</a:t>
            </a:r>
            <a:endParaRPr lang="en-US" b="1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0010" t="22709" r="29722" b="23186"/>
          <a:stretch/>
        </p:blipFill>
        <p:spPr bwMode="auto">
          <a:xfrm>
            <a:off x="4648199" y="2057400"/>
            <a:ext cx="4236544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495800" y="1411069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Select one of the download sites, click on next to initiate </a:t>
            </a:r>
            <a:r>
              <a:rPr lang="en-US" b="1" dirty="0" err="1" smtClean="0"/>
              <a:t>cygwin</a:t>
            </a:r>
            <a:r>
              <a:rPr lang="en-US" b="1" dirty="0" smtClean="0"/>
              <a:t> download</a:t>
            </a:r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237916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Cygwin Installation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1447800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Click on next to proceed with the default installation location</a:t>
            </a:r>
            <a:endParaRPr lang="en-US" b="1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823" t="22077" r="29937" b="23085"/>
          <a:stretch/>
        </p:blipFill>
        <p:spPr bwMode="auto">
          <a:xfrm>
            <a:off x="318807" y="2057399"/>
            <a:ext cx="5091393" cy="3901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37916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484" t="22682" r="29710" b="23488"/>
          <a:stretch/>
        </p:blipFill>
        <p:spPr bwMode="auto">
          <a:xfrm>
            <a:off x="304800" y="2286000"/>
            <a:ext cx="4931596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Cygwin Installation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64790" y="1563469"/>
            <a:ext cx="3678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Click on two check boxes, and finish the installation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483941" y="1981200"/>
            <a:ext cx="32695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If everything goes well, you should see the </a:t>
            </a:r>
            <a:r>
              <a:rPr lang="en-US" b="1" dirty="0" err="1" smtClean="0"/>
              <a:t>cygwin</a:t>
            </a:r>
            <a:r>
              <a:rPr lang="en-US" b="1" dirty="0" smtClean="0"/>
              <a:t> shortcut icon on your desktop: </a:t>
            </a:r>
            <a:endParaRPr lang="en-US" b="1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3382" t="44792" r="41084" b="15726"/>
          <a:stretch/>
        </p:blipFill>
        <p:spPr bwMode="auto">
          <a:xfrm>
            <a:off x="5440680" y="3360172"/>
            <a:ext cx="3322320" cy="2888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21082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Preciscion</a:t>
            </a:r>
            <a:r>
              <a:rPr lang="en-US" dirty="0" smtClean="0"/>
              <a:t> Calculator (</a:t>
            </a:r>
            <a:r>
              <a:rPr lang="en-US" dirty="0" err="1" smtClean="0"/>
              <a:t>bc</a:t>
            </a:r>
            <a:r>
              <a:rPr lang="en-US" dirty="0" smtClean="0"/>
              <a:t>) installation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823" t="22077" r="29937" b="23085"/>
          <a:stretch/>
        </p:blipFill>
        <p:spPr bwMode="auto">
          <a:xfrm>
            <a:off x="318807" y="2362200"/>
            <a:ext cx="4176993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4800" y="1752600"/>
            <a:ext cx="3678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/>
              <a:t>Keep on clicking until you see the package selection window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953000" y="1752600"/>
            <a:ext cx="3678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Type </a:t>
            </a:r>
            <a:r>
              <a:rPr lang="en-US" b="1" dirty="0" err="1" smtClean="0"/>
              <a:t>bc</a:t>
            </a:r>
            <a:r>
              <a:rPr lang="en-US" b="1" dirty="0" smtClean="0"/>
              <a:t> on the search window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18806" y="5410200"/>
            <a:ext cx="80631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In the view drop down menu, change Category to Installed, and type </a:t>
            </a:r>
            <a:r>
              <a:rPr lang="en-US" b="1" dirty="0" err="1" smtClean="0"/>
              <a:t>bc</a:t>
            </a:r>
            <a:r>
              <a:rPr lang="en-US" b="1" dirty="0" smtClean="0"/>
              <a:t> on the search window (see top left). This will install gnu </a:t>
            </a:r>
            <a:r>
              <a:rPr lang="en-US" b="1" dirty="0" err="1" smtClean="0"/>
              <a:t>bc</a:t>
            </a:r>
            <a:r>
              <a:rPr lang="en-US" b="1" dirty="0" smtClean="0"/>
              <a:t> </a:t>
            </a:r>
            <a:r>
              <a:rPr lang="en-US" b="1" dirty="0" err="1" smtClean="0"/>
              <a:t>maths</a:t>
            </a:r>
            <a:r>
              <a:rPr lang="en-US" b="1" dirty="0" smtClean="0"/>
              <a:t> package.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0015" t="23177" r="30381" b="24349"/>
          <a:stretch/>
        </p:blipFill>
        <p:spPr bwMode="auto">
          <a:xfrm>
            <a:off x="4724400" y="2362200"/>
            <a:ext cx="4296319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57200" y="114300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/>
              <a:t>Go back to your download directory and initiate the </a:t>
            </a:r>
            <a:r>
              <a:rPr lang="en-US" b="1" dirty="0" err="1" smtClean="0"/>
              <a:t>cygwin</a:t>
            </a:r>
            <a:r>
              <a:rPr lang="en-US" b="1" dirty="0" smtClean="0"/>
              <a:t> installation again.</a:t>
            </a:r>
          </a:p>
        </p:txBody>
      </p:sp>
    </p:spTree>
    <p:extLst>
      <p:ext uri="{BB962C8B-B14F-4D97-AF65-F5344CB8AC3E}">
        <p14:creationId xmlns="" xmlns:p14="http://schemas.microsoft.com/office/powerpoint/2010/main" val="66617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1327</TotalTime>
  <Words>883</Words>
  <Application>Microsoft Office PowerPoint</Application>
  <PresentationFormat>On-screen Show (4:3)</PresentationFormat>
  <Paragraphs>98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CMT Prerequisite Packages for Windows users</vt:lpstr>
      <vt:lpstr>System Requirements</vt:lpstr>
      <vt:lpstr>Cygwin Installation (https://cygwin.com/install.html)</vt:lpstr>
      <vt:lpstr>Cygwin Installation</vt:lpstr>
      <vt:lpstr>Cygwin Installation</vt:lpstr>
      <vt:lpstr>Cygwin Installation</vt:lpstr>
      <vt:lpstr>Cygwin Installation</vt:lpstr>
      <vt:lpstr>Cygwin Installation</vt:lpstr>
      <vt:lpstr>Preciscion Calculator (bc) installation</vt:lpstr>
      <vt:lpstr>Cygwin Installation</vt:lpstr>
      <vt:lpstr>Wget installation https://eternallybored.org/misc/wget/ </vt:lpstr>
      <vt:lpstr>Wget Installation</vt:lpstr>
      <vt:lpstr>GNU GFORTRAN Installation https://gcc.gnu.org/wiki/GFortranBinaries </vt:lpstr>
      <vt:lpstr>Installation of Open GrADS https://sourceforge.net/projects/opengrads/files/grads2/2.0.2.oga.2/Windows/ </vt:lpstr>
      <vt:lpstr>ImageMagick Installation https://imagemagick.org/script/download.php#windows </vt:lpstr>
      <vt:lpstr>Prerequisite Packages for Linux Users</vt:lpstr>
      <vt:lpstr>Installing CMT Prerequisite Packages</vt:lpstr>
      <vt:lpstr>Installing CMT Prerequisite Packages</vt:lpstr>
      <vt:lpstr>Install Open GrADS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Endalkachew Bekele</dc:creator>
  <cp:lastModifiedBy>endbek</cp:lastModifiedBy>
  <cp:revision>36</cp:revision>
  <dcterms:created xsi:type="dcterms:W3CDTF">2018-11-20T15:54:35Z</dcterms:created>
  <dcterms:modified xsi:type="dcterms:W3CDTF">2018-11-29T13:01:50Z</dcterms:modified>
</cp:coreProperties>
</file>