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5" r:id="rId3"/>
    <p:sldId id="266" r:id="rId4"/>
    <p:sldId id="267" r:id="rId5"/>
    <p:sldId id="268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117B-3C47-4E8C-A3DC-2C2675E4C9CE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F131-C6F7-47D4-8762-31C76BF6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65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117B-3C47-4E8C-A3DC-2C2675E4C9CE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F131-C6F7-47D4-8762-31C76BF6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117B-3C47-4E8C-A3DC-2C2675E4C9CE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F131-C6F7-47D4-8762-31C76BF6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1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117B-3C47-4E8C-A3DC-2C2675E4C9CE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F131-C6F7-47D4-8762-31C76BF6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9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117B-3C47-4E8C-A3DC-2C2675E4C9CE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F131-C6F7-47D4-8762-31C76BF6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04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117B-3C47-4E8C-A3DC-2C2675E4C9CE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F131-C6F7-47D4-8762-31C76BF6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117B-3C47-4E8C-A3DC-2C2675E4C9CE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F131-C6F7-47D4-8762-31C76BF6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24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117B-3C47-4E8C-A3DC-2C2675E4C9CE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F131-C6F7-47D4-8762-31C76BF6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0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117B-3C47-4E8C-A3DC-2C2675E4C9CE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F131-C6F7-47D4-8762-31C76BF6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90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117B-3C47-4E8C-A3DC-2C2675E4C9CE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F131-C6F7-47D4-8762-31C76BF6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85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117B-3C47-4E8C-A3DC-2C2675E4C9CE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F131-C6F7-47D4-8762-31C76BF6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0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E117B-3C47-4E8C-A3DC-2C2675E4C9CE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2F131-C6F7-47D4-8762-31C76BF6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Update </a:t>
            </a:r>
          </a:p>
          <a:p>
            <a:r>
              <a:rPr lang="en-US" sz="2800" b="1" dirty="0" smtClean="0"/>
              <a:t>13Dec</a:t>
            </a:r>
            <a:r>
              <a:rPr lang="en-US" sz="2800" b="1" dirty="0" smtClean="0"/>
              <a:t>2018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0" y="954107"/>
            <a:ext cx="914400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/>
              <a:t>Forecast SW (LSR3) with the linear regression model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b="1" dirty="0"/>
              <a:t>Using 5</a:t>
            </a:r>
            <a:r>
              <a:rPr lang="en-US" sz="2000" b="1" baseline="30000" dirty="0"/>
              <a:t>o</a:t>
            </a:r>
            <a:r>
              <a:rPr lang="en-US" sz="2000" b="1" dirty="0"/>
              <a:t>×5</a:t>
            </a:r>
            <a:r>
              <a:rPr lang="en-US" sz="2000" b="1" baseline="30000" dirty="0"/>
              <a:t>o</a:t>
            </a:r>
            <a:r>
              <a:rPr lang="en-US" sz="2000" b="1" dirty="0"/>
              <a:t> box-averaged anomaly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b="1" dirty="0"/>
              <a:t>Using GEFS predicted SCP as a predictor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b="1" dirty="0"/>
              <a:t>Forecasts for MAM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b="1" dirty="0"/>
              <a:t>Forecast skill assessed based on cross-validation</a:t>
            </a: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Anomaly correlation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b="1" dirty="0" smtClean="0"/>
              <a:t>Comparison </a:t>
            </a:r>
            <a:r>
              <a:rPr lang="en-US" sz="2000" b="1" dirty="0"/>
              <a:t>between the skills with 5</a:t>
            </a:r>
            <a:r>
              <a:rPr lang="en-US" sz="2000" b="1" baseline="30000" dirty="0"/>
              <a:t>o</a:t>
            </a:r>
            <a:r>
              <a:rPr lang="en-US" sz="2000" b="1" dirty="0"/>
              <a:t>×5</a:t>
            </a:r>
            <a:r>
              <a:rPr lang="en-US" sz="2000" b="1" baseline="30000" dirty="0"/>
              <a:t>o</a:t>
            </a:r>
            <a:r>
              <a:rPr lang="en-US" sz="2000" b="1" dirty="0"/>
              <a:t> box-averaged anomaly vs. </a:t>
            </a:r>
            <a:r>
              <a:rPr lang="en-US" sz="2000" b="1" dirty="0" smtClean="0"/>
              <a:t>2.5</a:t>
            </a:r>
            <a:r>
              <a:rPr lang="en-US" sz="2000" b="1" baseline="30000" dirty="0" smtClean="0"/>
              <a:t>o</a:t>
            </a:r>
            <a:r>
              <a:rPr lang="en-US" sz="2000" b="1" dirty="0" smtClean="0"/>
              <a:t>×2.5</a:t>
            </a:r>
            <a:r>
              <a:rPr lang="en-US" sz="2000" b="1" baseline="30000" dirty="0" smtClean="0"/>
              <a:t>o</a:t>
            </a:r>
            <a:r>
              <a:rPr lang="en-US" sz="2000" b="1" dirty="0" smtClean="0"/>
              <a:t> grid and 1</a:t>
            </a:r>
            <a:r>
              <a:rPr lang="en-US" sz="2000" b="1" baseline="30000" dirty="0" smtClean="0"/>
              <a:t>o</a:t>
            </a:r>
            <a:r>
              <a:rPr lang="en-US" sz="2000" b="1" dirty="0" smtClean="0"/>
              <a:t>×1</a:t>
            </a:r>
            <a:r>
              <a:rPr lang="en-US" sz="2000" b="1" baseline="30000" dirty="0" smtClean="0"/>
              <a:t>o</a:t>
            </a:r>
            <a:endParaRPr lang="en-US" sz="2000" b="1" dirty="0"/>
          </a:p>
          <a:p>
            <a:r>
              <a:rPr lang="en-US" sz="2000" b="1" dirty="0" smtClean="0"/>
              <a:t>Seasonal cycle from 1999-2010 CFSv2-45day</a:t>
            </a:r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Monthly mean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Forecast Week 1-2-3-4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12Z-12Z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4 members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29251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4038600" cy="423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05000" y="3810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Forecast Skill   LSR3    MAM   1999-2010 </a:t>
            </a:r>
          </a:p>
          <a:p>
            <a:pPr algn="ctr"/>
            <a:r>
              <a:rPr lang="en-US" sz="2400" b="1" dirty="0" smtClean="0"/>
              <a:t>1°x1</a:t>
            </a:r>
            <a:r>
              <a:rPr lang="en-US" sz="2400" b="1" dirty="0"/>
              <a:t>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599" y="914400"/>
            <a:ext cx="735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CFSv2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954458" y="916459"/>
            <a:ext cx="656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GEFS</a:t>
            </a:r>
            <a:endParaRPr lang="en-US" b="1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1997"/>
            <a:ext cx="4038600" cy="433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020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4038600" cy="437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05000" y="3810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Forecast Skill   LSR3    MAM   1999-2010 </a:t>
            </a:r>
          </a:p>
          <a:p>
            <a:pPr algn="ctr"/>
            <a:r>
              <a:rPr lang="en-US" sz="2400" b="1" dirty="0" smtClean="0"/>
              <a:t>5°x5°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9599" y="914400"/>
            <a:ext cx="735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CFSv2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954458" y="916459"/>
            <a:ext cx="656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GEFS</a:t>
            </a:r>
            <a:endParaRPr lang="en-US" b="1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1997"/>
            <a:ext cx="4038600" cy="358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784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3810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Forecast Skill   LSR3    MAM   1999-2010 </a:t>
            </a:r>
          </a:p>
          <a:p>
            <a:pPr algn="ctr"/>
            <a:r>
              <a:rPr lang="en-US" sz="2400" b="1" dirty="0" smtClean="0"/>
              <a:t>2.5°x2.5°</a:t>
            </a:r>
            <a:endParaRPr lang="en-US" sz="24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1996"/>
            <a:ext cx="4038600" cy="442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599" y="914400"/>
            <a:ext cx="735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CFSv2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04157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8819"/>
            <a:ext cx="89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Week 1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360513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CFSv2     SCP    Monthly  Climatology     1999-2010</a:t>
            </a:r>
            <a:endParaRPr lang="en-US" b="1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29845"/>
            <a:ext cx="4038600" cy="521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29846"/>
            <a:ext cx="4038600" cy="521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025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8819"/>
            <a:ext cx="89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Week 2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360513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CFSv2     SCP    Monthly  Climatology     1999-2010</a:t>
            </a:r>
            <a:endParaRPr lang="en-US" b="1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62000"/>
            <a:ext cx="4038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4038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526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8819"/>
            <a:ext cx="89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Week 3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360513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CFSv2     SCP    Monthly  Climatology     1999-2010</a:t>
            </a:r>
            <a:endParaRPr lang="en-US" b="1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29844"/>
            <a:ext cx="4038600" cy="536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29846"/>
            <a:ext cx="4038600" cy="536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497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8819"/>
            <a:ext cx="89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Week 3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360513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CFSv2     SCP    Monthly  Climatology     1999-2010</a:t>
            </a:r>
            <a:endParaRPr lang="en-US" b="1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29844"/>
            <a:ext cx="4038600" cy="528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29845"/>
            <a:ext cx="4038600" cy="528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761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115</Words>
  <Application>Microsoft Office PowerPoint</Application>
  <PresentationFormat>On-screen Show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Alima Diawara</dc:creator>
  <cp:lastModifiedBy>Alima Diawara</cp:lastModifiedBy>
  <cp:revision>24</cp:revision>
  <dcterms:created xsi:type="dcterms:W3CDTF">2018-07-13T14:36:32Z</dcterms:created>
  <dcterms:modified xsi:type="dcterms:W3CDTF">2018-12-13T17:41:45Z</dcterms:modified>
</cp:coreProperties>
</file>