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0E20-512A-43FE-B16F-895D878B9A42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2A3B-D1F1-4A3F-9CC4-6A0CB290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74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0E20-512A-43FE-B16F-895D878B9A42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2A3B-D1F1-4A3F-9CC4-6A0CB290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630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0E20-512A-43FE-B16F-895D878B9A42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2A3B-D1F1-4A3F-9CC4-6A0CB290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832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0E20-512A-43FE-B16F-895D878B9A42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2A3B-D1F1-4A3F-9CC4-6A0CB290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28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0E20-512A-43FE-B16F-895D878B9A42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2A3B-D1F1-4A3F-9CC4-6A0CB290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51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0E20-512A-43FE-B16F-895D878B9A42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2A3B-D1F1-4A3F-9CC4-6A0CB290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83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0E20-512A-43FE-B16F-895D878B9A42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2A3B-D1F1-4A3F-9CC4-6A0CB290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90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0E20-512A-43FE-B16F-895D878B9A42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2A3B-D1F1-4A3F-9CC4-6A0CB290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48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0E20-512A-43FE-B16F-895D878B9A42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2A3B-D1F1-4A3F-9CC4-6A0CB290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6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0E20-512A-43FE-B16F-895D878B9A42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2A3B-D1F1-4A3F-9CC4-6A0CB290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47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0E20-512A-43FE-B16F-895D878B9A42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2A3B-D1F1-4A3F-9CC4-6A0CB290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4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40E20-512A-43FE-B16F-895D878B9A42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12A3B-D1F1-4A3F-9CC4-6A0CB290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02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09643"/>
            <a:ext cx="8686801" cy="500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11394"/>
            <a:ext cx="15840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Update </a:t>
            </a:r>
          </a:p>
          <a:p>
            <a:r>
              <a:rPr lang="en-US" sz="2400" b="1" dirty="0" smtClean="0"/>
              <a:t>09Sep2018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43726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Alima Diawara</dc:creator>
  <cp:lastModifiedBy>Alima Diawara</cp:lastModifiedBy>
  <cp:revision>1</cp:revision>
  <dcterms:created xsi:type="dcterms:W3CDTF">2018-09-07T16:10:54Z</dcterms:created>
  <dcterms:modified xsi:type="dcterms:W3CDTF">2018-09-07T16:19:15Z</dcterms:modified>
</cp:coreProperties>
</file>