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0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6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2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8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2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1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0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3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7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F5CB5-CCEB-46E4-A925-B1B2811B3D9C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ABB7F-31A0-4958-BBF1-8692857B5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534400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Update for June 19 2018</a:t>
            </a:r>
          </a:p>
          <a:p>
            <a:endParaRPr lang="en-US" sz="12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CFSv2 </a:t>
            </a:r>
            <a:r>
              <a:rPr lang="en-US" sz="2400" b="1" dirty="0" err="1" smtClean="0"/>
              <a:t>hindcast</a:t>
            </a:r>
            <a:endParaRPr lang="en-US" sz="2400" b="1" dirty="0" smtClean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1999 – 2011, 12 </a:t>
            </a:r>
            <a:r>
              <a:rPr lang="en-US" sz="2400" dirty="0" smtClean="0"/>
              <a:t>years (2011 not complete so removed)</a:t>
            </a:r>
            <a:endParaRPr lang="en-US" sz="2400" dirty="0" smtClean="0"/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Each year 365 days, 90 forecasts, 6 hourly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4</a:t>
            </a:r>
            <a:r>
              <a:rPr lang="en-US" sz="2400" dirty="0" smtClean="0"/>
              <a:t> members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SCP from January to June from 1999 to 2010</a:t>
            </a:r>
          </a:p>
          <a:p>
            <a:pPr>
              <a:spcAft>
                <a:spcPts val="600"/>
              </a:spcAft>
            </a:pPr>
            <a:endParaRPr lang="en-US" sz="2400" b="1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1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the </a:t>
            </a:r>
            <a:r>
              <a:rPr lang="en-US" sz="2400" b="1" dirty="0" smtClean="0"/>
              <a:t>seasonal cycle for Week 1 2 3 and </a:t>
            </a:r>
            <a:r>
              <a:rPr lang="en-US" sz="2400" b="1" dirty="0" smtClean="0"/>
              <a:t>4 from 1999 to 2004</a:t>
            </a:r>
          </a:p>
          <a:p>
            <a:pPr>
              <a:spcAft>
                <a:spcPts val="600"/>
              </a:spcAft>
            </a:pPr>
            <a:r>
              <a:rPr lang="en-US" sz="2400" b="1" dirty="0" smtClean="0"/>
              <a:t>To do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Calculate the seasonal variability from 1999 to 2010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Calculate the forecast skill  between model (SCP CFSv2) and observation (SCP CFSR)</a:t>
            </a:r>
            <a:endParaRPr lang="en-US" sz="2400" b="1" dirty="0" smtClean="0"/>
          </a:p>
        </p:txBody>
      </p:sp>
      <p:sp>
        <p:nvSpPr>
          <p:cNvPr id="2" name="Rectangle 1"/>
          <p:cNvSpPr/>
          <p:nvPr/>
        </p:nvSpPr>
        <p:spPr>
          <a:xfrm>
            <a:off x="314770" y="3505200"/>
            <a:ext cx="8219630" cy="381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3886200"/>
            <a:ext cx="807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1999    2000    2001    2002    2003    2004    2005    2006    2007    2008    2009    2010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4770" y="3505200"/>
            <a:ext cx="7457630" cy="3810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2009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Observation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53817" y="4419600"/>
            <a:ext cx="1152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Model</a:t>
            </a:r>
            <a:endParaRPr lang="en-US" sz="28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607859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-7834"/>
            <a:ext cx="6172200" cy="336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73707"/>
            <a:ext cx="51720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319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15</cp:revision>
  <dcterms:created xsi:type="dcterms:W3CDTF">2018-06-08T16:58:19Z</dcterms:created>
  <dcterms:modified xsi:type="dcterms:W3CDTF">2018-07-27T13:54:44Z</dcterms:modified>
</cp:coreProperties>
</file>