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4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0B0C-93A4-4196-BE87-756B3B3FAB4C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61A2-1B0E-48A5-9ADC-0CCF42E1D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</a:p>
          <a:p>
            <a:r>
              <a:rPr lang="en-US" sz="2800" b="1" dirty="0" smtClean="0"/>
              <a:t>04May2018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13954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Seasonality MAM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/>
              <a:t>Relationship between SCP CFSv2 and SCP CFSR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600" b="1" dirty="0" smtClean="0"/>
              <a:t>Anomaly  </a:t>
            </a:r>
            <a:r>
              <a:rPr lang="en-US" sz="1600" b="1" dirty="0" smtClean="0"/>
              <a:t>SCP CFSv2</a:t>
            </a:r>
          </a:p>
          <a:p>
            <a:r>
              <a:rPr lang="en-US" sz="2000" b="1" dirty="0" smtClean="0"/>
              <a:t>Working </a:t>
            </a:r>
            <a:r>
              <a:rPr lang="en-US" sz="2000" b="1" dirty="0" smtClean="0"/>
              <a:t>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/>
              <a:t>Anomaly Correlation</a:t>
            </a:r>
            <a:r>
              <a:rPr lang="en-US" sz="2000" b="1" dirty="0" smtClean="0"/>
              <a:t> </a:t>
            </a:r>
            <a:r>
              <a:rPr lang="en-US" sz="2000" b="1" dirty="0" smtClean="0"/>
              <a:t>Week 1-2-3-4 SCP CFSv2    vs.     SCP CFSR</a:t>
            </a:r>
          </a:p>
          <a:p>
            <a:endParaRPr lang="en-US" sz="24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438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00200" y="457200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467436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Day2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4698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Day3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1981200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Day4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1947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Day5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05600" y="1947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Day6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03049" y="3471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Day7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38896" y="3471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Day8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67970" y="3471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Day9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4876800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Day10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80386" y="4876800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Day11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47090" y="4876800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Day12</a:t>
            </a:r>
            <a:endParaRPr lang="en-US" b="1" dirty="0"/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349" y="6477000"/>
            <a:ext cx="5562251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834" y="0"/>
            <a:ext cx="913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Anomaly SCP CFSv2                                   Forecast </a:t>
            </a:r>
            <a:r>
              <a:rPr lang="en-US" sz="2000" b="1" dirty="0" smtClean="0"/>
              <a:t>data                             </a:t>
            </a:r>
            <a:r>
              <a:rPr lang="en-US" sz="2000" b="1" dirty="0" smtClean="0"/>
              <a:t>Mars 03 2002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8436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4439"/>
            <a:ext cx="524132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455" y="6486525"/>
            <a:ext cx="421481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1226149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199" y="23432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22141" y="3497906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Day3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640906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58484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01592" y="1200238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Day6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01591" y="2317327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Day7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432533" y="3471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Day8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01592" y="4614995"/>
            <a:ext cx="6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Day9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60772" y="5860106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Day10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29600" y="325611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Mask &lt;0.1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34" y="0"/>
            <a:ext cx="9012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TC:     SCP CFSv2 vs. SCP CFSR                                 Daily data                             2002-2010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699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70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6</cp:revision>
  <dcterms:created xsi:type="dcterms:W3CDTF">2018-05-04T15:47:54Z</dcterms:created>
  <dcterms:modified xsi:type="dcterms:W3CDTF">2018-05-11T18:10:46Z</dcterms:modified>
</cp:coreProperties>
</file>