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0B0C-93A4-4196-BE87-756B3B3FAB4C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61A2-1B0E-48A5-9ADC-0CCF42E1D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61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0B0C-93A4-4196-BE87-756B3B3FAB4C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61A2-1B0E-48A5-9ADC-0CCF42E1D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897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0B0C-93A4-4196-BE87-756B3B3FAB4C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61A2-1B0E-48A5-9ADC-0CCF42E1D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378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0B0C-93A4-4196-BE87-756B3B3FAB4C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61A2-1B0E-48A5-9ADC-0CCF42E1D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477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0B0C-93A4-4196-BE87-756B3B3FAB4C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61A2-1B0E-48A5-9ADC-0CCF42E1D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643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0B0C-93A4-4196-BE87-756B3B3FAB4C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61A2-1B0E-48A5-9ADC-0CCF42E1D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96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0B0C-93A4-4196-BE87-756B3B3FAB4C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61A2-1B0E-48A5-9ADC-0CCF42E1D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015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0B0C-93A4-4196-BE87-756B3B3FAB4C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61A2-1B0E-48A5-9ADC-0CCF42E1D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986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0B0C-93A4-4196-BE87-756B3B3FAB4C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61A2-1B0E-48A5-9ADC-0CCF42E1D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33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0B0C-93A4-4196-BE87-756B3B3FAB4C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61A2-1B0E-48A5-9ADC-0CCF42E1D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36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0B0C-93A4-4196-BE87-756B3B3FAB4C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61A2-1B0E-48A5-9ADC-0CCF42E1D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522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40B0C-93A4-4196-BE87-756B3B3FAB4C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A61A2-1B0E-48A5-9ADC-0CCF42E1D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9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205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Update </a:t>
            </a:r>
          </a:p>
          <a:p>
            <a:r>
              <a:rPr lang="en-US" sz="2800" b="1" dirty="0" smtClean="0"/>
              <a:t>04May</a:t>
            </a:r>
            <a:r>
              <a:rPr lang="en-US" sz="2800" b="1" dirty="0" smtClean="0"/>
              <a:t>2018</a:t>
            </a:r>
            <a:endParaRPr 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0" y="1139547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Seasonality </a:t>
            </a:r>
            <a:r>
              <a:rPr lang="en-US" b="1" dirty="0" smtClean="0"/>
              <a:t>MAM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1600" b="1" dirty="0" smtClean="0"/>
              <a:t>Relationship between SCP CFSv2 and SCP CFSR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1600" b="1" dirty="0" smtClean="0"/>
              <a:t>Total</a:t>
            </a:r>
            <a:r>
              <a:rPr lang="en-US" sz="1600" b="1" dirty="0" smtClean="0"/>
              <a:t> </a:t>
            </a:r>
            <a:r>
              <a:rPr lang="en-US" sz="1600" b="1" dirty="0" smtClean="0"/>
              <a:t>correlation </a:t>
            </a:r>
            <a:r>
              <a:rPr lang="en-US" sz="1600" b="1" dirty="0" smtClean="0"/>
              <a:t>(TC)</a:t>
            </a:r>
            <a:endParaRPr lang="en-US" sz="1600" b="1" dirty="0" smtClean="0"/>
          </a:p>
          <a:p>
            <a:r>
              <a:rPr lang="en-US" b="1" dirty="0" smtClean="0"/>
              <a:t>Access </a:t>
            </a:r>
            <a:r>
              <a:rPr lang="en-US" b="1" dirty="0" err="1" smtClean="0"/>
              <a:t>Wcoss</a:t>
            </a:r>
            <a:r>
              <a:rPr lang="en-US" b="1" dirty="0" smtClean="0"/>
              <a:t> /NECPDEV/CPC-om/? Submitted a ticket </a:t>
            </a:r>
            <a:r>
              <a:rPr lang="en-US" b="1" dirty="0" smtClean="0"/>
              <a:t>……..Resolved 05/03/18</a:t>
            </a:r>
          </a:p>
          <a:p>
            <a:endParaRPr lang="en-US" sz="2400" b="1" dirty="0"/>
          </a:p>
          <a:p>
            <a:r>
              <a:rPr lang="en-US" sz="2000" b="1" dirty="0" smtClean="0"/>
              <a:t>Working 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/>
              <a:t>TC Week 1-2-3-4 SCP CFSv2    vs.     SCP CFSR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/>
              <a:t>Checking available data on </a:t>
            </a:r>
            <a:r>
              <a:rPr lang="en-US" sz="2000" b="1" dirty="0" smtClean="0"/>
              <a:t>/NECPDEV/CPC-om/?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b="1" dirty="0" smtClean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44382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14439"/>
            <a:ext cx="5241324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9455" y="6486525"/>
            <a:ext cx="4214813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791200" y="1226149"/>
            <a:ext cx="666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Day1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91199" y="2343238"/>
            <a:ext cx="666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Day2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822141" y="3497906"/>
            <a:ext cx="666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Day3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91200" y="4640906"/>
            <a:ext cx="666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Day4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867400" y="5848438"/>
            <a:ext cx="666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Day5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401592" y="1200238"/>
            <a:ext cx="666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Day6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401591" y="2317327"/>
            <a:ext cx="666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Day7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432533" y="3471995"/>
            <a:ext cx="666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Day8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401592" y="4614995"/>
            <a:ext cx="666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Day9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360772" y="5860106"/>
            <a:ext cx="783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Day10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229600" y="325611"/>
            <a:ext cx="9492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Mask &lt;0.1</a:t>
            </a:r>
            <a:endParaRPr lang="en-US" sz="1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834" y="0"/>
            <a:ext cx="90122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TC:     SCP CFSv2 vs. SCP CFSR                                 Daily data                             2002-2010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606990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69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Alima Diawara</dc:creator>
  <cp:lastModifiedBy>Alima Diawara</cp:lastModifiedBy>
  <cp:revision>3</cp:revision>
  <dcterms:created xsi:type="dcterms:W3CDTF">2018-05-04T15:47:54Z</dcterms:created>
  <dcterms:modified xsi:type="dcterms:W3CDTF">2018-05-04T16:30:10Z</dcterms:modified>
</cp:coreProperties>
</file>