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8209-A4AC-4F74-AA7D-EC2B276CE3D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F958-C2B6-484A-A271-C91DFD15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8F4080-4F02-47DD-9840-90E16D09C138}"/>
              </a:ext>
            </a:extLst>
          </p:cNvPr>
          <p:cNvSpPr txBox="1"/>
          <p:nvPr/>
        </p:nvSpPr>
        <p:spPr>
          <a:xfrm>
            <a:off x="0" y="0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Update</a:t>
            </a:r>
          </a:p>
          <a:p>
            <a:r>
              <a:rPr lang="en-US" sz="2400" b="1" dirty="0" smtClean="0">
                <a:cs typeface="Times New Roman" panose="02020603050405020304" pitchFamily="18" charset="0"/>
              </a:rPr>
              <a:t>12</a:t>
            </a:r>
            <a:r>
              <a:rPr lang="en-US" sz="2400" b="1" dirty="0" smtClean="0">
                <a:cs typeface="Times New Roman" panose="02020603050405020304" pitchFamily="18" charset="0"/>
              </a:rPr>
              <a:t>Jan2019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621718-BB7E-40E4-95B4-5EDEB32F429F}"/>
              </a:ext>
            </a:extLst>
          </p:cNvPr>
          <p:cNvSpPr txBox="1"/>
          <p:nvPr/>
        </p:nvSpPr>
        <p:spPr>
          <a:xfrm>
            <a:off x="990600" y="1828800"/>
            <a:ext cx="7339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Monthly</a:t>
            </a:r>
            <a:r>
              <a:rPr lang="en-US" sz="3200" b="1" dirty="0" smtClean="0"/>
              <a:t> </a:t>
            </a:r>
            <a:r>
              <a:rPr lang="en-US" sz="3200" b="1" dirty="0"/>
              <a:t>climatology from 2002 to </a:t>
            </a:r>
            <a:r>
              <a:rPr lang="en-US" sz="3200" b="1" dirty="0" smtClean="0"/>
              <a:t>2010</a:t>
            </a: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Forecast from 0 to </a:t>
            </a:r>
            <a:r>
              <a:rPr lang="en-US" sz="3200" b="1" dirty="0" smtClean="0"/>
              <a:t>44</a:t>
            </a: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24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82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September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74" y="532550"/>
            <a:ext cx="7322025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0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393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October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5" y="532550"/>
            <a:ext cx="7341782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754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November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78" y="532550"/>
            <a:ext cx="7315022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8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December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1"/>
            <a:ext cx="7331485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5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8" y="532550"/>
            <a:ext cx="7284404" cy="63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January</a:t>
            </a:r>
            <a:endParaRPr lang="en-US" sz="28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51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February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5" y="532550"/>
            <a:ext cx="7331486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3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94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Mars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32" y="532551"/>
            <a:ext cx="7345468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April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0"/>
            <a:ext cx="7331487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8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8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May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78" y="532550"/>
            <a:ext cx="7315022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6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June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0"/>
            <a:ext cx="7331486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8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July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1"/>
            <a:ext cx="7331486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0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C5C1E7-AD71-4DC9-9064-DB9E4DB5CF70}"/>
              </a:ext>
            </a:extLst>
          </p:cNvPr>
          <p:cNvSpPr txBox="1"/>
          <p:nvPr/>
        </p:nvSpPr>
        <p:spPr>
          <a:xfrm>
            <a:off x="737834" y="697468"/>
            <a:ext cx="109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1-07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6C72C-361A-451B-A13F-7880846F7DFB}"/>
              </a:ext>
            </a:extLst>
          </p:cNvPr>
          <p:cNvSpPr txBox="1"/>
          <p:nvPr/>
        </p:nvSpPr>
        <p:spPr>
          <a:xfrm>
            <a:off x="671819" y="1633555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08-14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EAAD09-0474-4100-AF62-4BD8B63F0477}"/>
              </a:ext>
            </a:extLst>
          </p:cNvPr>
          <p:cNvSpPr txBox="1"/>
          <p:nvPr/>
        </p:nvSpPr>
        <p:spPr>
          <a:xfrm>
            <a:off x="0" y="9330"/>
            <a:ext cx="122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August</a:t>
            </a:r>
            <a:endParaRPr lang="en-US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44373-552C-43E6-876C-414256978863}"/>
              </a:ext>
            </a:extLst>
          </p:cNvPr>
          <p:cNvSpPr txBox="1"/>
          <p:nvPr/>
        </p:nvSpPr>
        <p:spPr>
          <a:xfrm>
            <a:off x="671820" y="2526268"/>
            <a:ext cx="11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15-21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BDA89F-EFDC-4011-A81E-707466F0970B}"/>
              </a:ext>
            </a:extLst>
          </p:cNvPr>
          <p:cNvSpPr txBox="1"/>
          <p:nvPr/>
        </p:nvSpPr>
        <p:spPr>
          <a:xfrm>
            <a:off x="671819" y="348818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22-28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737834" y="44196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29</a:t>
            </a:r>
            <a:r>
              <a:rPr lang="en-US" b="1" dirty="0" smtClean="0"/>
              <a:t>-35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8" y="53456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36-42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6EC570-EB86-4E6F-94D5-E2D447945C26}"/>
              </a:ext>
            </a:extLst>
          </p:cNvPr>
          <p:cNvSpPr txBox="1"/>
          <p:nvPr/>
        </p:nvSpPr>
        <p:spPr>
          <a:xfrm>
            <a:off x="671817" y="6260068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Day </a:t>
            </a:r>
            <a:r>
              <a:rPr lang="en-US" b="1" dirty="0" smtClean="0"/>
              <a:t>43-45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4" y="532550"/>
            <a:ext cx="7331486" cy="63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0203"/>
            <a:ext cx="4186882" cy="3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1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193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6</cp:revision>
  <dcterms:created xsi:type="dcterms:W3CDTF">2018-01-12T16:57:53Z</dcterms:created>
  <dcterms:modified xsi:type="dcterms:W3CDTF">2018-01-12T17:44:47Z</dcterms:modified>
</cp:coreProperties>
</file>