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1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2623-27B2-4AF8-96E6-54A0668C45B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EC3D-F311-4538-B442-B3E575DD6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8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2623-27B2-4AF8-96E6-54A0668C45B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EC3D-F311-4538-B442-B3E575DD6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6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2623-27B2-4AF8-96E6-54A0668C45B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EC3D-F311-4538-B442-B3E575DD6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0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2623-27B2-4AF8-96E6-54A0668C45B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EC3D-F311-4538-B442-B3E575DD6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3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2623-27B2-4AF8-96E6-54A0668C45B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EC3D-F311-4538-B442-B3E575DD6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7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2623-27B2-4AF8-96E6-54A0668C45B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EC3D-F311-4538-B442-B3E575DD6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2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2623-27B2-4AF8-96E6-54A0668C45B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EC3D-F311-4538-B442-B3E575DD6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0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2623-27B2-4AF8-96E6-54A0668C45B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EC3D-F311-4538-B442-B3E575DD6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1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2623-27B2-4AF8-96E6-54A0668C45B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EC3D-F311-4538-B442-B3E575DD6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6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2623-27B2-4AF8-96E6-54A0668C45B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EC3D-F311-4538-B442-B3E575DD6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2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2623-27B2-4AF8-96E6-54A0668C45B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EC3D-F311-4538-B442-B3E575DD6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9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42623-27B2-4AF8-96E6-54A0668C45B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AEC3D-F311-4538-B442-B3E575DD6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5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Update </a:t>
            </a:r>
          </a:p>
          <a:p>
            <a:r>
              <a:rPr lang="en-US" sz="2800" b="1" dirty="0" smtClean="0"/>
              <a:t>05Jan2018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0" y="1295400"/>
            <a:ext cx="9144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Used daily data, Active season Mars 2002, image boxes size ‘set </a:t>
            </a:r>
            <a:r>
              <a:rPr lang="en-US" sz="2800" b="1" dirty="0" err="1" smtClean="0"/>
              <a:t>gxout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grfill</a:t>
            </a:r>
            <a:r>
              <a:rPr lang="en-US" sz="2800" b="1" dirty="0" smtClean="0"/>
              <a:t>’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smtClean="0"/>
              <a:t>Working on</a:t>
            </a:r>
            <a:endParaRPr lang="en-US" sz="2800" b="1" dirty="0" smtClean="0"/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b="1" dirty="0" smtClean="0"/>
              <a:t>Relationship between SCP CFSv2 and LSR3</a:t>
            </a: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b="1" dirty="0" smtClean="0"/>
              <a:t>LSR: </a:t>
            </a:r>
            <a:r>
              <a:rPr lang="en-US" sz="2400" dirty="0" smtClean="0"/>
              <a:t>Local Storm </a:t>
            </a: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b="1" dirty="0" smtClean="0"/>
              <a:t>Anomaly correlation (AC)</a:t>
            </a: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b="1" dirty="0" smtClean="0"/>
              <a:t>Seasonality</a:t>
            </a: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b="1" dirty="0" smtClean="0"/>
              <a:t>Conditional AC (SCP &gt;= 1)</a:t>
            </a:r>
          </a:p>
          <a:p>
            <a:endParaRPr lang="en-US" sz="2800" b="1" dirty="0" smtClean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9542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4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1880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34" y="609600"/>
            <a:ext cx="91440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090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44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Alima Diawara</dc:creator>
  <cp:lastModifiedBy>Alima Diawara</cp:lastModifiedBy>
  <cp:revision>3</cp:revision>
  <dcterms:created xsi:type="dcterms:W3CDTF">2018-01-05T17:13:35Z</dcterms:created>
  <dcterms:modified xsi:type="dcterms:W3CDTF">2018-01-05T18:02:12Z</dcterms:modified>
</cp:coreProperties>
</file>