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3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2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0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7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2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7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4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9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5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6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8CD2-1651-473E-8753-0A116CD4B78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0D5B-6EB0-4977-A283-965283E6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3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Weekly Meeting</a:t>
            </a:r>
          </a:p>
          <a:p>
            <a:r>
              <a:rPr lang="en-US" sz="2800" b="1" dirty="0" smtClean="0"/>
              <a:t>17NOV2017</a:t>
            </a:r>
            <a:endParaRPr lang="en-US" sz="2800" b="1" dirty="0"/>
          </a:p>
          <a:p>
            <a:endParaRPr lang="en-US" sz="1400" dirty="0" smtClean="0"/>
          </a:p>
          <a:p>
            <a:r>
              <a:rPr lang="en-US" sz="2000" b="1" dirty="0" smtClean="0"/>
              <a:t>Investigated the U and V component of BWD data of CFSR GEFS and CFSv2</a:t>
            </a:r>
          </a:p>
          <a:p>
            <a:r>
              <a:rPr lang="en-US" sz="2000" dirty="0"/>
              <a:t>U&amp;V</a:t>
            </a:r>
          </a:p>
          <a:p>
            <a:r>
              <a:rPr lang="en-US" sz="2000" dirty="0" smtClean="0"/>
              <a:t>  CFSR: 0-30hPa above ground layer and 500hPa</a:t>
            </a:r>
          </a:p>
          <a:p>
            <a:r>
              <a:rPr lang="en-US" sz="2000" dirty="0" smtClean="0"/>
              <a:t>  GEFS</a:t>
            </a:r>
            <a:r>
              <a:rPr lang="en-US" sz="2000" dirty="0"/>
              <a:t>: </a:t>
            </a:r>
            <a:r>
              <a:rPr lang="en-US" sz="2000" dirty="0" smtClean="0"/>
              <a:t>0–30hPa </a:t>
            </a:r>
            <a:r>
              <a:rPr lang="en-US" sz="2000" dirty="0"/>
              <a:t>above ground layer and 10m above ground layer</a:t>
            </a:r>
          </a:p>
          <a:p>
            <a:r>
              <a:rPr lang="en-US" sz="2000" dirty="0" smtClean="0"/>
              <a:t>CFSv2</a:t>
            </a:r>
            <a:r>
              <a:rPr lang="en-US" sz="2000" dirty="0"/>
              <a:t>: </a:t>
            </a:r>
            <a:r>
              <a:rPr lang="en-US" sz="2000" dirty="0" smtClean="0"/>
              <a:t>0–30hPa-above-ground </a:t>
            </a:r>
            <a:r>
              <a:rPr lang="en-US" sz="2000" dirty="0"/>
              <a:t>layer and 500 </a:t>
            </a:r>
            <a:r>
              <a:rPr lang="en-US" sz="2000" dirty="0" err="1"/>
              <a:t>hPa</a:t>
            </a:r>
            <a:r>
              <a:rPr lang="en-US" sz="2000" dirty="0"/>
              <a:t>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To do</a:t>
            </a:r>
          </a:p>
          <a:p>
            <a:r>
              <a:rPr lang="en-US" sz="2000" b="1" dirty="0" smtClean="0"/>
              <a:t>Compare 1996-2012 GEFS to 1999-2011 CFSv2</a:t>
            </a:r>
          </a:p>
          <a:p>
            <a:r>
              <a:rPr lang="en-US" sz="2000" b="1" dirty="0" smtClean="0"/>
              <a:t>Do the same method GEFS for CFSv2 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4564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86714"/>
            <a:ext cx="4478998" cy="203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31758"/>
            <a:ext cx="4631398" cy="196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76801"/>
            <a:ext cx="4555198" cy="19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786714"/>
            <a:ext cx="4038600" cy="203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2059" y="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989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" y="762000"/>
            <a:ext cx="2133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981200"/>
            <a:ext cx="2138585" cy="1229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200400"/>
            <a:ext cx="2133600" cy="1229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85" y="4419600"/>
            <a:ext cx="2133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85" y="5638800"/>
            <a:ext cx="2138586" cy="121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62000"/>
            <a:ext cx="214143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214143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2" y="3200400"/>
            <a:ext cx="2141432" cy="1229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4985" y="392668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BWD CFSR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960663" y="392668"/>
            <a:ext cx="1173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BWD CFv2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8609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66</Words>
  <Application>Microsoft Office PowerPoint</Application>
  <PresentationFormat>On-screen Show (4:3)</PresentationFormat>
  <Paragraphs>15</Paragraphs>
  <Slides>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12</cp:revision>
  <dcterms:created xsi:type="dcterms:W3CDTF">2017-11-17T14:49:30Z</dcterms:created>
  <dcterms:modified xsi:type="dcterms:W3CDTF">2017-11-27T18:13:52Z</dcterms:modified>
</cp:coreProperties>
</file>