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142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1AE3-D5DF-465E-B19F-39B4044B5FC7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5FE36-F58F-4A86-A52C-8C125D935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363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1AE3-D5DF-465E-B19F-39B4044B5FC7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5FE36-F58F-4A86-A52C-8C125D935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644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1AE3-D5DF-465E-B19F-39B4044B5FC7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5FE36-F58F-4A86-A52C-8C125D935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795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1AE3-D5DF-465E-B19F-39B4044B5FC7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5FE36-F58F-4A86-A52C-8C125D935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437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1AE3-D5DF-465E-B19F-39B4044B5FC7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5FE36-F58F-4A86-A52C-8C125D935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292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1AE3-D5DF-465E-B19F-39B4044B5FC7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5FE36-F58F-4A86-A52C-8C125D935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074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1AE3-D5DF-465E-B19F-39B4044B5FC7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5FE36-F58F-4A86-A52C-8C125D935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405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1AE3-D5DF-465E-B19F-39B4044B5FC7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5FE36-F58F-4A86-A52C-8C125D935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269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1AE3-D5DF-465E-B19F-39B4044B5FC7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5FE36-F58F-4A86-A52C-8C125D935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656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1AE3-D5DF-465E-B19F-39B4044B5FC7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5FE36-F58F-4A86-A52C-8C125D935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924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1AE3-D5DF-465E-B19F-39B4044B5FC7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5FE36-F58F-4A86-A52C-8C125D935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59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F1AE3-D5DF-465E-B19F-39B4044B5FC7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5FE36-F58F-4A86-A52C-8C125D935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037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381000"/>
            <a:ext cx="83820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Weekly Meeting</a:t>
            </a:r>
          </a:p>
          <a:p>
            <a:r>
              <a:rPr lang="en-US" sz="2400" b="1" dirty="0" smtClean="0"/>
              <a:t>20OCT2017</a:t>
            </a:r>
          </a:p>
          <a:p>
            <a:endParaRPr lang="en-US" sz="1200" dirty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b="1" dirty="0" smtClean="0"/>
              <a:t>Continued downloading the 13-year CFSv2 reforecast data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2400" b="1" dirty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2400" b="1" dirty="0" smtClean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2400" b="1" dirty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2400" b="1" dirty="0" smtClean="0"/>
          </a:p>
          <a:p>
            <a:pPr>
              <a:spcAft>
                <a:spcPts val="600"/>
              </a:spcAft>
            </a:pPr>
            <a:endParaRPr lang="en-US" sz="2400" b="1" dirty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b="1" dirty="0" smtClean="0"/>
              <a:t>Derive SCP from CFSv2 for comparison with GEFS forecasts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1946132"/>
              </p:ext>
            </p:extLst>
          </p:nvPr>
        </p:nvGraphicFramePr>
        <p:xfrm>
          <a:off x="1066800" y="1828800"/>
          <a:ext cx="6858000" cy="1447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000"/>
                <a:gridCol w="1143000"/>
                <a:gridCol w="1143000"/>
                <a:gridCol w="1143000"/>
                <a:gridCol w="1143000"/>
                <a:gridCol w="1143000"/>
              </a:tblGrid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92D050"/>
                          </a:solidFill>
                        </a:rPr>
                        <a:t>1999</a:t>
                      </a:r>
                      <a:endParaRPr lang="en-US" sz="2400" b="1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92D050"/>
                          </a:solidFill>
                        </a:rPr>
                        <a:t>2000</a:t>
                      </a:r>
                      <a:endParaRPr lang="en-US" sz="2400" b="1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92D050"/>
                          </a:solidFill>
                        </a:rPr>
                        <a:t>2001</a:t>
                      </a:r>
                      <a:endParaRPr lang="en-US" sz="2400" b="1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92D050"/>
                          </a:solidFill>
                        </a:rPr>
                        <a:t>2002</a:t>
                      </a:r>
                      <a:endParaRPr lang="en-US" sz="2400" b="1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92D050"/>
                          </a:solidFill>
                        </a:rPr>
                        <a:t>2003</a:t>
                      </a:r>
                      <a:endParaRPr lang="en-US" sz="2400" b="1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92D050"/>
                          </a:solidFill>
                        </a:rPr>
                        <a:t>2004</a:t>
                      </a:r>
                      <a:endParaRPr lang="en-US" sz="2400" b="1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</a:rPr>
                        <a:t>2005</a:t>
                      </a:r>
                      <a:endParaRPr lang="en-US" sz="2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</a:rPr>
                        <a:t>2006</a:t>
                      </a:r>
                      <a:endParaRPr lang="en-US" sz="2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</a:rPr>
                        <a:t>2007</a:t>
                      </a:r>
                      <a:endParaRPr lang="en-US" sz="2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</a:rPr>
                        <a:t>2008</a:t>
                      </a:r>
                      <a:endParaRPr lang="en-US" sz="2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</a:rPr>
                        <a:t>2009</a:t>
                      </a:r>
                      <a:endParaRPr lang="en-US" sz="2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</a:rPr>
                        <a:t>2010</a:t>
                      </a:r>
                      <a:endParaRPr lang="en-US" sz="2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70C0"/>
                          </a:solidFill>
                        </a:rPr>
                        <a:t>2011</a:t>
                      </a:r>
                      <a:endParaRPr lang="en-US" sz="2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4022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32</Words>
  <Application>Microsoft Office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Alima Diawara</dc:creator>
  <cp:lastModifiedBy>Alima Diawara</cp:lastModifiedBy>
  <cp:revision>4</cp:revision>
  <dcterms:created xsi:type="dcterms:W3CDTF">2017-10-20T14:25:40Z</dcterms:created>
  <dcterms:modified xsi:type="dcterms:W3CDTF">2017-10-20T14:43:03Z</dcterms:modified>
</cp:coreProperties>
</file>