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2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7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0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1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9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3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1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6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CCE2-D138-4225-BB14-C56B403C0842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59F5B-1B70-45A5-A63D-F8C518DF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7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/>
              <a:t>Update</a:t>
            </a:r>
          </a:p>
          <a:p>
            <a:r>
              <a:rPr lang="en-US" sz="2800" b="1" dirty="0" smtClean="0"/>
              <a:t>09June</a:t>
            </a:r>
            <a:r>
              <a:rPr lang="en-US" sz="2800" b="1" dirty="0" smtClean="0"/>
              <a:t>2017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35534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Only over the US</a:t>
            </a:r>
          </a:p>
          <a:p>
            <a:r>
              <a:rPr lang="en-US" sz="2400" b="1" dirty="0" smtClean="0"/>
              <a:t>-Calculated SCP (GEFS) weekly1-2 mean for  from </a:t>
            </a:r>
            <a:r>
              <a:rPr lang="en-US" sz="2400" b="1" dirty="0" smtClean="0"/>
              <a:t>1996-2012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Week2  (8-14 days)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 smtClean="0"/>
              <a:t>Week1  (1-7 days)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             Jan041996        Jan08 1996         Jan121996         Jan161996            Jan201996         Jan241996      Jan281996             Feb011996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-Calculated SCP(CFSR) weekly mean from GEFS day1 from 1996-2012</a:t>
            </a:r>
            <a:endParaRPr lang="en-US" sz="2400" b="1" dirty="0" smtClean="0"/>
          </a:p>
          <a:p>
            <a:r>
              <a:rPr lang="en-US" sz="2400" b="1" dirty="0" smtClean="0"/>
              <a:t>-Calculated SCP(GEFS) monthly climatology (1996-2012</a:t>
            </a:r>
            <a:r>
              <a:rPr lang="en-US" sz="2400" b="1" dirty="0" smtClean="0"/>
              <a:t>)/ 14 forecasts</a:t>
            </a:r>
          </a:p>
          <a:p>
            <a:r>
              <a:rPr lang="en-US" sz="2400" b="1" u="sng" dirty="0" smtClean="0"/>
              <a:t>To do</a:t>
            </a:r>
            <a:endParaRPr lang="en-US" sz="2400" b="1" u="sng" dirty="0" smtClean="0"/>
          </a:p>
          <a:p>
            <a:r>
              <a:rPr lang="en-US" sz="2400" b="1" dirty="0"/>
              <a:t>-</a:t>
            </a:r>
            <a:r>
              <a:rPr lang="en-US" sz="2400" b="1" dirty="0" smtClean="0"/>
              <a:t>Calculating </a:t>
            </a:r>
            <a:r>
              <a:rPr lang="en-US" sz="2400" b="1" dirty="0" smtClean="0"/>
              <a:t>monthly correlation map from 1996-2012 of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Total SCP(GEFS) &amp; LSR(</a:t>
            </a:r>
            <a:r>
              <a:rPr lang="en-US" sz="2400" b="1" dirty="0" err="1" smtClean="0"/>
              <a:t>Hail+Wind+Tornado</a:t>
            </a:r>
            <a:r>
              <a:rPr lang="en-US" sz="2400" b="1" dirty="0" smtClean="0"/>
              <a:t>)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SCP&gt;1 (GEFS)&amp; </a:t>
            </a:r>
            <a:r>
              <a:rPr lang="en-US" sz="2400" b="1" dirty="0" smtClean="0"/>
              <a:t>LSR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/>
              <a:t>Make scatter </a:t>
            </a:r>
            <a:r>
              <a:rPr lang="en-US" sz="2400" b="1" dirty="0" smtClean="0"/>
              <a:t>plot of SCP(CFSR and GEFS) and </a:t>
            </a:r>
            <a:r>
              <a:rPr lang="en-US" sz="2400" b="1" dirty="0" smtClean="0"/>
              <a:t>LSR</a:t>
            </a:r>
          </a:p>
          <a:p>
            <a:pPr marL="457200" indent="-457200">
              <a:buFontTx/>
              <a:buChar char="-"/>
            </a:pPr>
            <a:r>
              <a:rPr lang="en-US" sz="2400" b="1" dirty="0" smtClean="0"/>
              <a:t>Correlation between SCP(GEFS)&amp;SCP(CFSR) weekly1 mean from 1996-2012</a:t>
            </a:r>
            <a:endParaRPr lang="en-US" sz="28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2590800"/>
            <a:ext cx="8153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2860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766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3434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3340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3246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2390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3058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" y="2209800"/>
            <a:ext cx="861060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2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0757"/>
            <a:ext cx="9144000" cy="6315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76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SCP(CFSR) Monthly </a:t>
            </a:r>
            <a:r>
              <a:rPr lang="en-US" sz="2800" b="1" dirty="0"/>
              <a:t>Climatology 1996-2012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6540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3506" y="119463"/>
            <a:ext cx="845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SCP (GEFS) </a:t>
            </a:r>
            <a:r>
              <a:rPr lang="en-US" sz="2800" b="1" dirty="0" smtClean="0"/>
              <a:t>Monthly</a:t>
            </a:r>
            <a:r>
              <a:rPr lang="en-US" sz="2800" b="1" dirty="0" smtClean="0"/>
              <a:t> </a:t>
            </a:r>
            <a:r>
              <a:rPr lang="en-US" sz="2800" b="1" dirty="0" smtClean="0"/>
              <a:t>Climatology </a:t>
            </a:r>
            <a:r>
              <a:rPr lang="en-US" sz="2800" b="1" dirty="0" smtClean="0"/>
              <a:t>1996-2012, 14 forecast</a:t>
            </a:r>
            <a:endParaRPr lang="en-US" sz="28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42682"/>
            <a:ext cx="9296400" cy="621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7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117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16</cp:revision>
  <dcterms:created xsi:type="dcterms:W3CDTF">2017-05-26T16:00:29Z</dcterms:created>
  <dcterms:modified xsi:type="dcterms:W3CDTF">2017-06-09T16:46:23Z</dcterms:modified>
</cp:coreProperties>
</file>