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6" r:id="rId4"/>
    <p:sldId id="273" r:id="rId5"/>
    <p:sldId id="274" r:id="rId6"/>
    <p:sldId id="280" r:id="rId7"/>
    <p:sldId id="275" r:id="rId8"/>
    <p:sldId id="262" r:id="rId9"/>
    <p:sldId id="260" r:id="rId10"/>
    <p:sldId id="263" r:id="rId11"/>
    <p:sldId id="264" r:id="rId12"/>
    <p:sldId id="278" r:id="rId13"/>
    <p:sldId id="261" r:id="rId14"/>
    <p:sldId id="257" r:id="rId15"/>
    <p:sldId id="277" r:id="rId16"/>
    <p:sldId id="26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FE72-1EDD-41B3-BCE7-D8164A4DA89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9387-2E0B-4472-B0D6-2F5EB00E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D84-B599-43D4-A500-9F72345569A7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4FE-CC8A-41FA-B022-DF7C0275C4FC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4C3D-574A-4176-B9FD-CDF5256A39E1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D019-FCAC-4D21-90D5-A347D6868FA5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9AEF-DD8D-4853-96CD-2C81A3338BE1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0093-67AC-47F0-8368-B0158A04292F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8743-D1E0-462D-9A7F-75F9FC8D461D}" type="datetime1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0AFF-806A-414D-8CC7-885286C332CD}" type="datetime1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5557-6A41-4784-853B-45258A50284F}" type="datetime1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A703-32D4-4532-90CC-CE1FD23ECD9B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CE7-37FD-4727-AAFA-C0CCF350C7AC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9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9EE0-5137-42DB-B1E6-2044DF642AE0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BA6A-CBD6-4B82-88AA-02199F7F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08631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Joplin Missouri tornado, May 22, 2011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Oklahoma/Kansas tornado outbreak, May 3, 1999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Central Alabama tornado outbreak, April 27,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515" y="224135"/>
            <a:ext cx="554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Hybrid Model Week 1 and 2 LSR3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28960" r="4325" b="1315"/>
          <a:stretch/>
        </p:blipFill>
        <p:spPr bwMode="auto">
          <a:xfrm>
            <a:off x="0" y="247071"/>
            <a:ext cx="9144000" cy="62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069" y="76200"/>
            <a:ext cx="560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GEFS 16-day hindcasts: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April  15, 19, 23, 27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75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675144"/>
            <a:ext cx="0" cy="6182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192" y="8412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752" y="8412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192" y="3822192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2040" y="38130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3  4  5  6  7  8  9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10 11 12 13 14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17 18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24 25 26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274320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3124200"/>
            <a:ext cx="1066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0" y="2340864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365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0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03994" y="5334000"/>
            <a:ext cx="487005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5715000"/>
            <a:ext cx="3179064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16990" y="60421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16990" y="2372856"/>
            <a:ext cx="97401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273252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5264" y="193699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169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29400" y="563880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5715000"/>
            <a:ext cx="21336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6096000"/>
            <a:ext cx="1600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36590" y="6030456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515" y="224135"/>
            <a:ext cx="554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Hybrid Model Week 1 and 2 LSR3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18976" r="21853" b="8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627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27" y="3820656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427" y="38100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 2011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1  2  3  4  5  6  7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10 11 12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15 16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18 19 20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23 24 25 26 27 28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29 30 31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72856"/>
            <a:ext cx="32004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732520"/>
            <a:ext cx="457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200" y="2372856"/>
            <a:ext cx="9906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273252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193699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6200" y="195528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91056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47888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5356848"/>
            <a:ext cx="2590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91500" y="5344656"/>
            <a:ext cx="4953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5725656"/>
            <a:ext cx="1066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5725656"/>
            <a:ext cx="3124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169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65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6990" y="60421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6590" y="6030456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>
            <a:stCxn id="26" idx="2"/>
          </p:cNvCxnSpPr>
          <p:nvPr/>
        </p:nvCxnSpPr>
        <p:spPr>
          <a:xfrm>
            <a:off x="4572000" y="675144"/>
            <a:ext cx="0" cy="6182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673" y="76200"/>
            <a:ext cx="823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Related GEFS 16-day hindcasts: </a:t>
            </a:r>
            <a:r>
              <a:rPr lang="en-US" sz="2400" b="1" dirty="0" smtClean="0">
                <a:solidFill>
                  <a:schemeClr val="accent6"/>
                </a:solidFill>
              </a:rPr>
              <a:t>May 9, 13, 17, 21 </a:t>
            </a:r>
            <a:r>
              <a:rPr lang="en-US" sz="2400" b="1" dirty="0" smtClean="0"/>
              <a:t>for 5/22/2011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75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85800"/>
            <a:ext cx="128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Longer lead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6070" y="697468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Shorter lead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79" y="7620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×5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o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515" y="224135"/>
            <a:ext cx="554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Hybrid Model Week 1 and 2 LSR3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1B88-38C8-4B9C-88F1-7D7978CE881C}" type="slidenum">
              <a:rPr lang="en-US" smtClean="0"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76200"/>
            <a:ext cx="1160463" cy="5847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515" y="224135"/>
            <a:ext cx="554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Hybrid Model Week 1 and 2 LSR3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4117" r="12029" b="2525"/>
          <a:stretch/>
        </p:blipFill>
        <p:spPr bwMode="auto">
          <a:xfrm>
            <a:off x="228600" y="0"/>
            <a:ext cx="8682181" cy="67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stCxn id="26" idx="2"/>
          </p:cNvCxnSpPr>
          <p:nvPr/>
        </p:nvCxnSpPr>
        <p:spPr>
          <a:xfrm>
            <a:off x="4572000" y="675144"/>
            <a:ext cx="0" cy="6182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8069" y="76200"/>
            <a:ext cx="577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GEFS 16-day hindcasts: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April  23, 27, May 1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75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5625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3752" y="838200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627" y="3822192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1427" y="3813048"/>
            <a:ext cx="38715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April/May 1999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 Mo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 Sa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11 12 13 14 15 16 17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20 21 22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24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25 26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28 29 30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4  5  6  7  8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9 10 11 12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96200" y="2372856"/>
            <a:ext cx="9906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53000" y="2732520"/>
            <a:ext cx="26670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696200" y="195528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6365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91056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00200" y="5356848"/>
            <a:ext cx="2590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25656"/>
            <a:ext cx="10668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6990" y="60421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247888" y="5320272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191500" y="5344656"/>
            <a:ext cx="4953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953000" y="5725656"/>
            <a:ext cx="31242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636590" y="6030456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90600" y="2362200"/>
            <a:ext cx="32004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81000" y="2743200"/>
            <a:ext cx="533400" cy="3048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216990" y="3070324"/>
            <a:ext cx="8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Week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BA6A-CBD6-4B82-88AA-02199F7F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665</Words>
  <Application>Microsoft Office PowerPoint</Application>
  <PresentationFormat>On-screen Show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 Wang</dc:creator>
  <cp:lastModifiedBy>Hui Wang</cp:lastModifiedBy>
  <cp:revision>22</cp:revision>
  <dcterms:created xsi:type="dcterms:W3CDTF">2017-09-28T19:25:49Z</dcterms:created>
  <dcterms:modified xsi:type="dcterms:W3CDTF">2017-09-29T17:25:14Z</dcterms:modified>
</cp:coreProperties>
</file>