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4" r:id="rId2"/>
    <p:sldId id="276" r:id="rId3"/>
    <p:sldId id="295" r:id="rId4"/>
    <p:sldId id="277" r:id="rId5"/>
    <p:sldId id="280" r:id="rId6"/>
    <p:sldId id="284" r:id="rId7"/>
    <p:sldId id="285" r:id="rId8"/>
    <p:sldId id="296" r:id="rId9"/>
    <p:sldId id="286" r:id="rId10"/>
    <p:sldId id="28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6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B2C7-B7F4-4AB4-BC30-0141D99BCFCD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92F1-6D6A-470A-B2C2-2EC1BB8A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FCF8-91CF-4C57-9549-F7DCCDB52635}" type="datetime1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C3EA-EAC7-4CB8-8369-C9B051500CAF}" type="datetime1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81C1-7D47-4C33-89FA-8385B02E80D6}" type="datetime1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5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40A5-DE55-494F-9EE2-F281E55A35BE}" type="datetime1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FB41-EEDB-4852-8A66-F20062E7BC9C}" type="datetime1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555E-F85C-4DD7-A96D-60AD0B50603D}" type="datetime1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100B-4B15-41DE-9C95-FD4B2FAF3986}" type="datetime1">
              <a:rPr lang="en-US" smtClean="0"/>
              <a:t>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038C-9F49-410E-8CE6-B13E1C11D1BA}" type="datetime1">
              <a:rPr lang="en-US" smtClean="0"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AF41-15F2-4719-8A26-7237DA993150}" type="datetime1">
              <a:rPr lang="en-US" smtClean="0"/>
              <a:t>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3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E7C-2337-4FDE-8020-66739DF94D88}" type="datetime1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8EAF-45CF-4FEC-8CDE-220DA385D2A6}" type="datetime1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E60A-38FC-4A52-8588-4F61A60B16A5}" type="datetime1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3040" y="457200"/>
            <a:ext cx="829376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07Jul2017</a:t>
            </a:r>
          </a:p>
          <a:p>
            <a:endParaRPr lang="en-US" sz="1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Relationship between GEFS predicted SCP and LSR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LSR: </a:t>
            </a:r>
            <a:r>
              <a:rPr lang="en-US" sz="2400" dirty="0" smtClean="0"/>
              <a:t>Local Storm Report (hail, tornado, damaging wind)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Anomaly correlation (AC) for 7-day mean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3-month shift windows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Conditional AC (SCP &gt;= 1)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These are the basis for the development of linear regression forecast model.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1905000"/>
            <a:ext cx="463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Anomaly correlation for 3-month shift windows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52700" y="2819400"/>
            <a:ext cx="407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GEFS 7-day mean forecast SCP vs. LSR3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Lead time: day 1 to day 8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400" y="0"/>
            <a:ext cx="762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0"/>
            <a:ext cx="762000" cy="381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9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1905000"/>
            <a:ext cx="4630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Anomaly correlation for 3-month shift windows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onditioned to SCP &gt;=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2700" y="2819400"/>
            <a:ext cx="407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GEFS 7-day mean forecast SCP vs. LSR3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Lead time: day 1 to day 8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400" y="0"/>
            <a:ext cx="762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0"/>
            <a:ext cx="762000" cy="381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114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Yutong Pan</dc:creator>
  <cp:lastModifiedBy>Hui Wang</cp:lastModifiedBy>
  <cp:revision>47</cp:revision>
  <dcterms:created xsi:type="dcterms:W3CDTF">2017-05-01T16:40:57Z</dcterms:created>
  <dcterms:modified xsi:type="dcterms:W3CDTF">2017-07-07T15:47:03Z</dcterms:modified>
</cp:coreProperties>
</file>