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64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9A7C-7F74-4A15-B0FA-87CFD631C8BF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8079-53E1-405F-A9B5-33D59CAF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84FE-06A9-4A39-BB52-2BDCCE89DF79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C3-EF56-4F24-8871-04F7EA202027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B3FA-F3BA-4FF4-B93E-29A2F8B639A1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291E-6658-454C-AEF1-37EF25789D91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F87C-A29D-4E45-B637-85AE0ADFC3B0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1B4-7AF4-4F00-80C7-1A8ED5B7E051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0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1A47-7763-484A-8F58-9FD1C1146730}" type="datetime1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5169-11E4-4572-9DF8-5FA11755D253}" type="datetime1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1EC4-F554-41DD-9CBD-51D8557177D1}" type="datetime1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822C-99A1-42F7-9510-E43F82A3A204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5C2-049F-47CA-984A-1F3BB7AFDCDB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910-3014-4B11-A49F-2F2BD8AA2946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F81E-6AA9-4B83-85B1-7F12AD4C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Preliminary Validation of the </a:t>
            </a:r>
            <a:r>
              <a:rPr lang="en-US" sz="2800" b="1" dirty="0" smtClean="0"/>
              <a:t>SVD-based MAM </a:t>
            </a:r>
            <a:r>
              <a:rPr lang="en-US" sz="2800" b="1" dirty="0" smtClean="0"/>
              <a:t>2019 </a:t>
            </a:r>
            <a:r>
              <a:rPr lang="en-US" sz="2800" b="1" dirty="0" smtClean="0"/>
              <a:t>Seasonal </a:t>
            </a:r>
            <a:r>
              <a:rPr lang="en-US" sz="2800" b="1" dirty="0" smtClean="0"/>
              <a:t>Severe Weather Outlook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dirty="0"/>
              <a:t>Hui Wang and </a:t>
            </a:r>
            <a:r>
              <a:rPr lang="en-US" sz="2000" dirty="0" err="1"/>
              <a:t>Arun</a:t>
            </a:r>
            <a:r>
              <a:rPr lang="en-US" sz="2000" dirty="0"/>
              <a:t> Kumar</a:t>
            </a:r>
          </a:p>
          <a:p>
            <a:pPr algn="ctr"/>
            <a:r>
              <a:rPr lang="en-US" sz="2000" dirty="0"/>
              <a:t>Climate Prediction Center</a:t>
            </a:r>
          </a:p>
          <a:p>
            <a:pPr algn="ctr"/>
            <a:r>
              <a:rPr lang="en-US" sz="2000" dirty="0"/>
              <a:t>NOAA/NWS/NCEP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September 4</a:t>
            </a:r>
            <a:r>
              <a:rPr lang="en-US" sz="2000" dirty="0"/>
              <a:t>, </a:t>
            </a:r>
            <a:r>
              <a:rPr lang="en-US" sz="2000" dirty="0" smtClean="0"/>
              <a:t>2019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7" y="0"/>
            <a:ext cx="78117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1592" y="6858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Seasonal </a:t>
            </a:r>
            <a:r>
              <a:rPr lang="en-US" b="1" dirty="0" smtClean="0">
                <a:solidFill>
                  <a:srgbClr val="FF0000"/>
                </a:solidFill>
              </a:rPr>
              <a:t>Severe Weather Outlook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For MAM 2019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"/>
            <a:ext cx="9144000" cy="6759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0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SVD-based Forecast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787"/>
            <a:ext cx="9144000" cy="566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373868"/>
            <a:ext cx="105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</a:t>
            </a:r>
            <a:r>
              <a:rPr lang="en-US" b="1" baseline="30000" dirty="0" smtClean="0"/>
              <a:t>th</a:t>
            </a:r>
            <a:r>
              <a:rPr lang="en-US" b="1" dirty="0" smtClean="0"/>
              <a:t> PCTL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2678668"/>
            <a:ext cx="106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</a:t>
            </a:r>
            <a:r>
              <a:rPr lang="en-US" b="1" baseline="30000" dirty="0" smtClean="0"/>
              <a:t>th</a:t>
            </a:r>
            <a:r>
              <a:rPr lang="en-US" b="1" dirty="0" smtClean="0"/>
              <a:t> PCTL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29718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26024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MAM 2019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971800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Season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25" y="12569"/>
            <a:ext cx="175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Tornado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14" y="3505200"/>
            <a:ext cx="4404360" cy="2629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0980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6746" y="220980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024735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024735"/>
            <a:ext cx="78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FCST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096000"/>
            <a:ext cx="3808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Anomaly Correlation (AC) Skill = </a:t>
            </a:r>
            <a:r>
              <a:rPr lang="en-US" b="1" dirty="0" smtClean="0">
                <a:sym typeface="Symbol"/>
              </a:rPr>
              <a:t>–</a:t>
            </a:r>
            <a:r>
              <a:rPr lang="en-US" b="1" dirty="0" smtClean="0"/>
              <a:t>0.20</a:t>
            </a:r>
          </a:p>
          <a:p>
            <a:r>
              <a:rPr lang="en-US" dirty="0" smtClean="0"/>
              <a:t>          (Pattern correlation)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23016" y="0"/>
            <a:ext cx="172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Tornado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46" y="3505200"/>
            <a:ext cx="4397883" cy="255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0980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6746" y="220980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024735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024735"/>
            <a:ext cx="78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FCST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3016" y="0"/>
            <a:ext cx="171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Hail Day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096000"/>
            <a:ext cx="369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Anomaly Correlation (AC) Skill = </a:t>
            </a:r>
            <a:r>
              <a:rPr lang="en-US" b="1" dirty="0" smtClean="0">
                <a:sym typeface="Symbol"/>
              </a:rPr>
              <a:t>0.48</a:t>
            </a:r>
            <a:endParaRPr lang="en-US" b="1" dirty="0" smtClean="0"/>
          </a:p>
          <a:p>
            <a:r>
              <a:rPr lang="en-US" dirty="0" smtClean="0"/>
              <a:t>          (Pattern correlation)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F81E-6AA9-4B83-85B1-7F12AD4C2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86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Climate</cp:lastModifiedBy>
  <cp:revision>13</cp:revision>
  <dcterms:created xsi:type="dcterms:W3CDTF">2019-08-09T20:30:53Z</dcterms:created>
  <dcterms:modified xsi:type="dcterms:W3CDTF">2019-09-03T19:32:53Z</dcterms:modified>
</cp:coreProperties>
</file>