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63" r:id="rId5"/>
    <p:sldId id="265" r:id="rId6"/>
    <p:sldId id="266" r:id="rId7"/>
    <p:sldId id="267" r:id="rId8"/>
    <p:sldId id="270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653848-0C1F-49B6-859F-4F1CF007318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92525C-965F-4339-B35B-AB92A653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4634-AFAA-464D-8283-BE2497620B2F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3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F95B-155C-4A19-AE38-54BCAF63736A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8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4DA-2B30-49D6-A958-665A5219A908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2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47A0-D9DC-465E-A3F9-FC3B3EBFBB8C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1B38-C2C2-475F-A5E5-EE82113768E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D3B1-7B0B-4E2D-9E4C-F77B6E68664D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9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DD7A-9DE9-4CFE-A7F9-8331D3B53B8D}" type="datetime1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7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A329-09A5-4422-AF5F-658DF841BB81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7A0B-96F6-446C-A031-D677D6E1B57A}" type="datetime1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FA6F-EFE7-40F7-8B53-C9336E39977C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2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A3F-4917-495C-997C-D32A9F77BA07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F322-9B93-4EC2-9E81-66ED97CEF2B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B381-D44E-4E64-B19D-3F98D262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13118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Potential predictability of weekly TC activity assessed by using </a:t>
            </a:r>
            <a:r>
              <a:rPr lang="en-US" sz="2800" dirty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solidFill>
                  <a:srgbClr val="0070C0"/>
                </a:solidFill>
              </a:rPr>
              <a:t>redictors derived from observations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Forecast skills for weekly TC activity using MJO as an additional predictor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914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48000" y="1371600"/>
            <a:ext cx="304800" cy="3911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6248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F</a:t>
            </a:r>
            <a:r>
              <a:rPr lang="en-US" sz="1600" b="1" dirty="0" smtClean="0">
                <a:solidFill>
                  <a:srgbClr val="7030A0"/>
                </a:solidFill>
              </a:rPr>
              <a:t>orecast skill of CFSv2 for predictors VWS and SLP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82802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743200" y="1285220"/>
            <a:ext cx="304800" cy="3911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52800" y="457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</a:rPr>
              <a:t>Skill using predictors derived from OBS (Potential predictability)</a:t>
            </a:r>
            <a:endParaRPr lang="en-US" sz="1400" b="1" dirty="0">
              <a:solidFill>
                <a:srgbClr val="00B0F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57700" y="914400"/>
            <a:ext cx="342900" cy="3048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91429" y="6477000"/>
            <a:ext cx="456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Compare forecast skills with potential predictability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45"/>
          <a:stretch/>
        </p:blipFill>
        <p:spPr>
          <a:xfrm>
            <a:off x="533400" y="213360"/>
            <a:ext cx="8096250" cy="6187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7400" y="3429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858000" y="3886200"/>
            <a:ext cx="304800" cy="3911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" y="76200"/>
            <a:ext cx="2898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MJO: Weekly Indices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(PC1, PC2)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0" y="98042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705600" y="1437620"/>
            <a:ext cx="304800" cy="3911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6477000"/>
            <a:ext cx="6015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The forecast skills of CFSv2 for VWS and SLP are better than for MJO.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6477000"/>
            <a:ext cx="38516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A high correlation implies a good predictor.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44702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43200" y="805190"/>
            <a:ext cx="457200" cy="19559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7600" y="914400"/>
            <a:ext cx="2286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44702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743200" y="805190"/>
            <a:ext cx="457200" cy="19559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657600" y="914400"/>
            <a:ext cx="2286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33800" y="144863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</a:rPr>
              <a:t>Using predictors derived from OBS</a:t>
            </a:r>
            <a:endParaRPr lang="en-US" sz="1400" b="1" dirty="0">
              <a:solidFill>
                <a:srgbClr val="00B0F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429000" y="1490990"/>
            <a:ext cx="457200" cy="26161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5384" y="6501384"/>
            <a:ext cx="128016" cy="128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6324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Correlation between OBS TC activity and predictor derived from OBS</a:t>
            </a:r>
            <a:endParaRPr lang="en-US" sz="1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838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99% significance level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86400" y="1295400"/>
            <a:ext cx="304800" cy="3911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6477000"/>
            <a:ext cx="6106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Compare the skills using MJO indices with other individual predictors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1" y="2425005"/>
            <a:ext cx="41632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The forecast skill of weekly TC activity using MJO as a predictor is lower than using vertical or SLP as a predictor, consistent with the lower forecast skill for weekly MJO indices and weaker correlation between the MJO indices and weekly TC activity.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77714" y="381000"/>
            <a:ext cx="3141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ym typeface="Symbol"/>
              </a:rPr>
              <a:t></a:t>
            </a:r>
            <a:r>
              <a:rPr lang="en-US" sz="1200" dirty="0" smtClean="0">
                <a:sym typeface="Symbol"/>
              </a:rPr>
              <a:t> Skill with MJO PC1 as an additional predictor</a:t>
            </a:r>
          </a:p>
          <a:p>
            <a:pPr marL="171450" indent="-171450">
              <a:buFont typeface="Symbol"/>
              <a:buChar char="D"/>
            </a:pPr>
            <a:r>
              <a:rPr lang="en-US" sz="1200" dirty="0" smtClean="0">
                <a:sym typeface="Symbol"/>
              </a:rPr>
              <a:t>Skill with MJO PC2 as an additional predictor</a:t>
            </a:r>
          </a:p>
          <a:p>
            <a:r>
              <a:rPr lang="en-US" sz="1200" dirty="0" smtClean="0">
                <a:solidFill>
                  <a:srgbClr val="C00000"/>
                </a:solidFill>
                <a:sym typeface="Symbol"/>
              </a:rPr>
              <a:t>Color bar</a:t>
            </a:r>
            <a:r>
              <a:rPr lang="en-US" sz="1200" dirty="0" smtClean="0">
                <a:sym typeface="Symbol"/>
              </a:rPr>
              <a:t>: Without using MJO as a predictor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6477000"/>
            <a:ext cx="5943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Compare the skills by including MJO indices as additional predictors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B381-D44E-4E64-B19D-3F98D2627E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226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25</cp:revision>
  <cp:lastPrinted>2015-10-06T13:59:25Z</cp:lastPrinted>
  <dcterms:created xsi:type="dcterms:W3CDTF">2015-09-28T21:52:46Z</dcterms:created>
  <dcterms:modified xsi:type="dcterms:W3CDTF">2015-10-06T14:03:08Z</dcterms:modified>
</cp:coreProperties>
</file>