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A7286"/>
    <a:srgbClr val="6D8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6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0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1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7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1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7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8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0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6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6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9144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Combined EOFs of u850, u200, and OLR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Averaged over 15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S–15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01Jan1999–31Dec2014, daily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NOAA Interpolated OLR, 1999–2013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CFSR for u850 and u200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CFSR for OLR,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Anomaly w.r.t daily climatology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20–100-day band-pass filter prior to EOF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724400" y="5410200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24400" y="5596128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24400" y="5779008"/>
            <a:ext cx="6858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10200" y="5257800"/>
            <a:ext cx="51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OLR</a:t>
            </a:r>
          </a:p>
          <a:p>
            <a:r>
              <a:rPr lang="en-US" sz="1200" b="1" dirty="0" smtClean="0"/>
              <a:t>U850</a:t>
            </a:r>
          </a:p>
          <a:p>
            <a:r>
              <a:rPr lang="en-US" sz="1200" b="1" dirty="0" smtClean="0"/>
              <a:t>U200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64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8400" y="4800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3886864" y="260180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2438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Weak    MJO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2249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Daily MJO </a:t>
            </a:r>
            <a:r>
              <a:rPr lang="en-US" sz="2400" b="1" dirty="0" smtClean="0">
                <a:solidFill>
                  <a:schemeClr val="accent4"/>
                </a:solidFill>
              </a:rPr>
              <a:t>Index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Normalized PCs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764268"/>
            <a:ext cx="319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Weak MJO: (PC1</a:t>
            </a:r>
            <a:r>
              <a:rPr lang="en-US" b="1" baseline="30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 + PC2</a:t>
            </a:r>
            <a:r>
              <a:rPr lang="en-US" b="1" baseline="30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) </a:t>
            </a:r>
            <a:r>
              <a:rPr lang="en-US" b="1" baseline="30000" dirty="0" smtClean="0">
                <a:solidFill>
                  <a:srgbClr val="0000FF"/>
                </a:solidFill>
              </a:rPr>
              <a:t>1/2</a:t>
            </a:r>
            <a:r>
              <a:rPr lang="en-US" b="1" dirty="0" smtClean="0">
                <a:solidFill>
                  <a:srgbClr val="0000FF"/>
                </a:solidFill>
              </a:rPr>
              <a:t> &lt; 1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457200"/>
            <a:ext cx="32652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Weekly MJO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Normalized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8 phases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May –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34 weeks (Sunday – Saturday)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3886864" y="244940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34100" y="23870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Weak MJO</a:t>
            </a: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621268"/>
            <a:ext cx="4114800" cy="402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495800" y="621268"/>
            <a:ext cx="4038600" cy="402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30904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1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29900" y="4188185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2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40146" y="41910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3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35556" y="3314388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4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0" y="16764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5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6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03305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7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16426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8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4800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101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28</cp:revision>
  <dcterms:created xsi:type="dcterms:W3CDTF">2015-06-04T19:50:27Z</dcterms:created>
  <dcterms:modified xsi:type="dcterms:W3CDTF">2015-06-09T19:22:29Z</dcterms:modified>
</cp:coreProperties>
</file>