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4" r:id="rId2"/>
    <p:sldId id="501" r:id="rId3"/>
    <p:sldId id="512" r:id="rId4"/>
    <p:sldId id="503" r:id="rId5"/>
    <p:sldId id="504" r:id="rId6"/>
    <p:sldId id="505" r:id="rId7"/>
    <p:sldId id="513" r:id="rId8"/>
    <p:sldId id="506" r:id="rId9"/>
    <p:sldId id="508" r:id="rId10"/>
    <p:sldId id="509" r:id="rId11"/>
    <p:sldId id="5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68B9-9F4B-77ED-C5EF-F206C4741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22FA7-38E7-F62E-0D82-2465DD4C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82FFE-4B4C-4474-F859-EF0D753C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7CB91-9B94-359F-16B0-1884DCD4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CB67E-4A62-2568-24BB-EAE541D6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5844-881B-3995-3EC9-C8162E76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0C6A4-7F99-365C-494F-5F286AF12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8AA3D-3DF9-2972-C7D0-54FDAAC9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D0ACA-00F7-75F2-9995-E3238C29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FD9CD-2A28-1A41-1EE1-4D8A46B6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8F883-1D9F-16A0-B71F-DD942E538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E39ED-57C5-A6D9-DF78-9AACC4E7A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C90C8-9B77-F0E2-0C3B-6F85F17A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983C5-9414-67E4-565D-1A3315AC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8EBB5-FA15-D1AD-A1CC-65385D94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7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005B-601D-EDFF-7CA1-0C04EAAC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5614-E3F8-091A-6C06-BB479473D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7EE52-73EB-2960-C867-63C7E298B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712E6-F877-8DE3-0C93-74E4CB35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0894A-4857-0EB5-8377-25BB3859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3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D1BE5-30D9-F556-2A97-130ED72F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6CA58-D242-7A9B-DA38-DF8AA663C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07702-A2D5-91F2-8E43-1C6E0B56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B493-E573-E30C-F7CD-F84F732C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7358F-3ABA-11EC-B317-BB7CD5C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2CB5-3B12-E60E-4776-10A2A625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A78BE-A60E-8172-7060-A0BC7D9E2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5C229-E79E-DA03-71F3-CFA355276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ACCED-7D71-C014-37A3-F5AEFD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2111C-D77A-7E18-D8A9-B34B97C2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C01FB-490F-3F73-F24F-215A1C5A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9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12FA-F857-BA88-A38E-21F9E8B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04614-AF31-10BA-0ECE-E8376F8BC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AFFBC-31F2-1F05-62BC-02FCE2650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5A11A-3651-2782-5C75-4304978E8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85FAE-9DDD-E312-95DE-8D48D5CE8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B7A55-E0EF-E351-1549-67565FD2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8D816-8919-8751-5FD7-87D5570A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37C9E7-CF66-064D-67D0-6239ACCB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71BA-1616-4C33-FABA-746A1C14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C7448-E227-D4A2-BCCD-454685EF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E225F-2994-3E2D-B410-58BFB02C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576BA-A2E8-3AEC-DE3D-0995C916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9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0B070-52B8-4CAE-29BB-F17FD9A9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B86DE-278D-AFA4-82AE-C4BB8374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10943-B5F2-F3A9-BF94-6BD6794A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5AEB-9C80-623B-F304-56401F3D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E84C7-34DD-02EA-931C-FF0EBA35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F0A59-13BB-79CB-6017-C36459550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CA1E0-9BEB-1A81-3539-51078EEC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460E2-2AC0-80EC-A428-1174A5C2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81F38-DF2A-5057-9FD7-15C24ED5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B608-7A9D-FD58-6D86-F4F3699C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BDFEE-8598-D54C-F6BA-E0514FFEC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9CB4B-DB70-49F6-14B5-93276372C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0B0D5-95B1-EC4B-8288-0187655A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1A11-4530-40C1-A1E7-95DB3499DF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7CE16-8705-E643-05A5-945BBC7C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EA0BC-D2B7-85C9-98A2-F9AAE439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2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1EB13-A86E-9D96-EEED-E8C91543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B4467-7509-BAE0-8FAE-AAFBB4707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41625-F7DC-7D66-751A-F06E54E54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F1A11-4530-40C1-A1E7-95DB3499DF19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73FA2-72F3-690B-C57E-EC7402CE3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25EE7-AA30-2D02-99E9-720A610A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4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1B0B00-6D03-031F-D59E-575DF7AD1701}"/>
              </a:ext>
            </a:extLst>
          </p:cNvPr>
          <p:cNvSpPr txBox="1"/>
          <p:nvPr/>
        </p:nvSpPr>
        <p:spPr>
          <a:xfrm>
            <a:off x="581885" y="527257"/>
            <a:ext cx="818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Update </a:t>
            </a:r>
            <a:r>
              <a:rPr lang="en-US" sz="32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(4/22/2025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A58C8-9A10-C34E-19AD-4C79DF12D2B3}"/>
              </a:ext>
            </a:extLst>
          </p:cNvPr>
          <p:cNvSpPr txBox="1"/>
          <p:nvPr/>
        </p:nvSpPr>
        <p:spPr>
          <a:xfrm>
            <a:off x="1148698" y="1706852"/>
            <a:ext cx="10205102" cy="345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Applied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SVD-CLSST tool for real-time monthly and seasonal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tropical Pacific SST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forecasts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Evaluated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forecast skill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SST prediction using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SVD-CLSST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tool.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Redesigned the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webpage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enhance the display of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U.S. precipitation, 2-m temperature, and SST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forecasts.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DD629-30EE-B8F2-B8DC-50BC5C40C9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92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328612"/>
            <a:ext cx="95059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5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EA58C8-9A10-C34E-19AD-4C79DF12D2B3}"/>
              </a:ext>
            </a:extLst>
          </p:cNvPr>
          <p:cNvSpPr txBox="1"/>
          <p:nvPr/>
        </p:nvSpPr>
        <p:spPr>
          <a:xfrm>
            <a:off x="1161054" y="1632711"/>
            <a:ext cx="9589325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To-do:</a:t>
            </a:r>
          </a:p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forecast skill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between the SVD-CLSST tool and CCA/CA tools.</a:t>
            </a:r>
          </a:p>
          <a:p>
            <a:pPr marL="457189" indent="-457189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Nino 3.4 SST forecast plume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visualize SVD-CLSST model predictions for the tropical Pacific.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1596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9936F-6C7B-137D-67F3-E8E96DA1B608}"/>
              </a:ext>
            </a:extLst>
          </p:cNvPr>
          <p:cNvSpPr txBox="1"/>
          <p:nvPr/>
        </p:nvSpPr>
        <p:spPr>
          <a:xfrm>
            <a:off x="136813" y="197708"/>
            <a:ext cx="18501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SST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– 6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Predictors: </a:t>
            </a:r>
          </a:p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IO+Pac+Atl</a:t>
            </a:r>
            <a:endParaRPr lang="en-US" sz="2400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400" baseline="30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S–30</a:t>
            </a:r>
            <a:r>
              <a:rPr lang="en-US" sz="2400" baseline="30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9936F-6C7B-137D-67F3-E8E96DA1B608}"/>
              </a:ext>
            </a:extLst>
          </p:cNvPr>
          <p:cNvSpPr txBox="1"/>
          <p:nvPr/>
        </p:nvSpPr>
        <p:spPr>
          <a:xfrm>
            <a:off x="147136" y="197708"/>
            <a:ext cx="18295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Seasonal SST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– 6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Predictors: </a:t>
            </a:r>
          </a:p>
          <a:p>
            <a:pPr algn="ctr"/>
            <a:r>
              <a:rPr lang="en-US" sz="2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IO+Pac+Atl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400" baseline="30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S–30</a:t>
            </a:r>
            <a:r>
              <a:rPr lang="en-US" sz="2400" baseline="30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27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9936F-6C7B-137D-67F3-E8E96DA1B608}"/>
              </a:ext>
            </a:extLst>
          </p:cNvPr>
          <p:cNvSpPr txBox="1"/>
          <p:nvPr/>
        </p:nvSpPr>
        <p:spPr>
          <a:xfrm>
            <a:off x="169417" y="197708"/>
            <a:ext cx="1784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SST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 Skill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– 6 Leads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956" y="4448710"/>
            <a:ext cx="186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Skill increases with lead time: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Due to spring predictability barrier, 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SST seasonality?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5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9936F-6C7B-137D-67F3-E8E96DA1B608}"/>
              </a:ext>
            </a:extLst>
          </p:cNvPr>
          <p:cNvSpPr txBox="1"/>
          <p:nvPr/>
        </p:nvSpPr>
        <p:spPr>
          <a:xfrm>
            <a:off x="147136" y="197708"/>
            <a:ext cx="1829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Seasonal SST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 Skill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– 6 Leads</a:t>
            </a:r>
          </a:p>
        </p:txBody>
      </p:sp>
    </p:spTree>
    <p:extLst>
      <p:ext uri="{BB962C8B-B14F-4D97-AF65-F5344CB8AC3E}">
        <p14:creationId xmlns:p14="http://schemas.microsoft.com/office/powerpoint/2010/main" val="195566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20180" r="12176"/>
          <a:stretch/>
        </p:blipFill>
        <p:spPr>
          <a:xfrm>
            <a:off x="11377" y="593118"/>
            <a:ext cx="6306131" cy="59312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20180" r="12352"/>
          <a:stretch/>
        </p:blipFill>
        <p:spPr>
          <a:xfrm>
            <a:off x="5890976" y="593118"/>
            <a:ext cx="6306125" cy="59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2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8" y="400023"/>
            <a:ext cx="5191432" cy="4011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54" y="381740"/>
            <a:ext cx="5238750" cy="4048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32" y="3459909"/>
            <a:ext cx="4602143" cy="336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1" y="3459909"/>
            <a:ext cx="4656221" cy="3212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2779300"/>
            <a:ext cx="28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ICs: 23Mar2025 – 1Apr2025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399" y="2779300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ICs: 12Apr2025 – 21Apr2025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3596" y="0"/>
            <a:ext cx="4860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Monthly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ino 3.4 SST Forecasts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3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328612"/>
            <a:ext cx="9505950" cy="6200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486" y="5844745"/>
            <a:ext cx="7474354" cy="461665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2486" y="5844746"/>
            <a:ext cx="7474354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ftp.cpc.ncep.noaa.gov/hwang/svd-clsst/index.html</a:t>
            </a:r>
          </a:p>
        </p:txBody>
      </p:sp>
    </p:spTree>
    <p:extLst>
      <p:ext uri="{BB962C8B-B14F-4D97-AF65-F5344CB8AC3E}">
        <p14:creationId xmlns:p14="http://schemas.microsoft.com/office/powerpoint/2010/main" val="272569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328612"/>
            <a:ext cx="95059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4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154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Climate</dc:creator>
  <cp:lastModifiedBy>Hui Wang</cp:lastModifiedBy>
  <cp:revision>16</cp:revision>
  <dcterms:created xsi:type="dcterms:W3CDTF">2025-03-24T16:43:37Z</dcterms:created>
  <dcterms:modified xsi:type="dcterms:W3CDTF">2025-04-22T16:13:42Z</dcterms:modified>
</cp:coreProperties>
</file>