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4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9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6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5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5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CAADD-1C1D-7C42-BB77-F8D5BB8489A5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0BA80-E97C-F34C-8A93-1AAC1E0B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Relationship Id="rId3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gif"/><Relationship Id="rId3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gif"/><Relationship Id="rId3" Type="http://schemas.openxmlformats.org/officeDocument/2006/relationships/image" Target="../media/image20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gif"/><Relationship Id="rId3" Type="http://schemas.openxmlformats.org/officeDocument/2006/relationships/image" Target="../media/image2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6650"/>
            <a:ext cx="8229600" cy="1143000"/>
          </a:xfrm>
        </p:spPr>
        <p:txBody>
          <a:bodyPr/>
          <a:lstStyle/>
          <a:p>
            <a:r>
              <a:rPr lang="en-US" dirty="0" smtClean="0"/>
              <a:t>Hail ≥ 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0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cst_hit_rate.2.ge1.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r="4926"/>
          <a:stretch/>
        </p:blipFill>
        <p:spPr>
          <a:xfrm>
            <a:off x="3989858" y="-35568"/>
            <a:ext cx="5154142" cy="6858000"/>
          </a:xfrm>
          <a:prstGeom prst="rect">
            <a:avLst/>
          </a:prstGeom>
        </p:spPr>
      </p:pic>
      <p:pic>
        <p:nvPicPr>
          <p:cNvPr id="7" name="Picture 6" descr="Fcst_hit_rate.1.ge1.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3" r="11852"/>
          <a:stretch/>
        </p:blipFill>
        <p:spPr>
          <a:xfrm>
            <a:off x="0" y="-35568"/>
            <a:ext cx="4657135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2166" y="0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329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348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5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6650"/>
            <a:ext cx="8229600" cy="1143000"/>
          </a:xfrm>
        </p:spPr>
        <p:txBody>
          <a:bodyPr/>
          <a:lstStyle/>
          <a:p>
            <a:r>
              <a:rPr lang="en-US" dirty="0" smtClean="0"/>
              <a:t>Hail ≥ 2.0”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37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R_svd_hail.MAMJ.homo_ge2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4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vd_time_mode1-5.HAIL.ge2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64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_fcst.HAIL.ge2.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2"/>
          <a:stretch/>
        </p:blipFill>
        <p:spPr>
          <a:xfrm>
            <a:off x="1914395" y="0"/>
            <a:ext cx="56905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50702" y="0"/>
            <a:ext cx="327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Auto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9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cst_hit_rate.2.ge2.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4" r="4799"/>
          <a:stretch/>
        </p:blipFill>
        <p:spPr>
          <a:xfrm>
            <a:off x="3861005" y="0"/>
            <a:ext cx="5282995" cy="6858000"/>
          </a:xfrm>
          <a:prstGeom prst="rect">
            <a:avLst/>
          </a:prstGeom>
        </p:spPr>
      </p:pic>
      <p:pic>
        <p:nvPicPr>
          <p:cNvPr id="7" name="Picture 6" descr="Fcst_hit_rate.1.ge2.0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8" r="11851"/>
          <a:stretch/>
        </p:blipFill>
        <p:spPr>
          <a:xfrm>
            <a:off x="0" y="19647"/>
            <a:ext cx="4473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2166" y="0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329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348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52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6650"/>
            <a:ext cx="8229600" cy="1143000"/>
          </a:xfrm>
        </p:spPr>
        <p:txBody>
          <a:bodyPr/>
          <a:lstStyle/>
          <a:p>
            <a:r>
              <a:rPr lang="en-US" dirty="0" smtClean="0"/>
              <a:t>Hail ≥ 2.5”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7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_svd_hail.MAMJ.homo_ge2.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07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_time_mode1-5.HAIL.ge2.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16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_fcst.HAIL.ge2.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2"/>
          <a:stretch/>
        </p:blipFill>
        <p:spPr>
          <a:xfrm>
            <a:off x="1895988" y="0"/>
            <a:ext cx="576416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50702" y="0"/>
            <a:ext cx="327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Auto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8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_svd_hail.MAMJ.homo_ge1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75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cst_hit_rate.2.ge2.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r="5340"/>
          <a:stretch/>
        </p:blipFill>
        <p:spPr>
          <a:xfrm>
            <a:off x="4026672" y="1242"/>
            <a:ext cx="5117328" cy="6858000"/>
          </a:xfrm>
          <a:prstGeom prst="rect">
            <a:avLst/>
          </a:prstGeom>
        </p:spPr>
      </p:pic>
      <p:pic>
        <p:nvPicPr>
          <p:cNvPr id="2" name="Picture 1" descr="Fcst_hit_rate.1.ge2.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6" r="12474"/>
          <a:stretch/>
        </p:blipFill>
        <p:spPr>
          <a:xfrm>
            <a:off x="220893" y="0"/>
            <a:ext cx="439942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2166" y="0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329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348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64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6650"/>
            <a:ext cx="8229600" cy="1143000"/>
          </a:xfrm>
        </p:spPr>
        <p:txBody>
          <a:bodyPr/>
          <a:lstStyle/>
          <a:p>
            <a:r>
              <a:rPr lang="en-US" dirty="0" smtClean="0"/>
              <a:t>Hail ≥ 3.0”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95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R_svd_hail.MAMJ.homo_ge3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71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vd_time_mode1-5.HAIL.ge3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78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_fcst.HAIL.ge3.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8"/>
          <a:stretch/>
        </p:blipFill>
        <p:spPr>
          <a:xfrm>
            <a:off x="2006434" y="0"/>
            <a:ext cx="552486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50702" y="0"/>
            <a:ext cx="327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Auto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63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cst_hit_rate.2.ge3.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07" r="5133"/>
          <a:stretch/>
        </p:blipFill>
        <p:spPr>
          <a:xfrm>
            <a:off x="4026673" y="19647"/>
            <a:ext cx="5117327" cy="6858000"/>
          </a:xfrm>
          <a:prstGeom prst="rect">
            <a:avLst/>
          </a:prstGeom>
        </p:spPr>
      </p:pic>
      <p:pic>
        <p:nvPicPr>
          <p:cNvPr id="7" name="Picture 6" descr="Fcst_hit_rate.1.ge3.0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4" r="10341"/>
          <a:stretch/>
        </p:blipFill>
        <p:spPr>
          <a:xfrm>
            <a:off x="0" y="19647"/>
            <a:ext cx="479112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2166" y="0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329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348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1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d_time_mode1-5.HAIL.ge1.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6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_fcst.HAIL.ge1.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10"/>
          <a:stretch/>
        </p:blipFill>
        <p:spPr>
          <a:xfrm>
            <a:off x="1767134" y="0"/>
            <a:ext cx="5812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0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cst_hit_rate.2.ge1.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26" r="5718"/>
          <a:stretch/>
        </p:blipFill>
        <p:spPr>
          <a:xfrm>
            <a:off x="4071407" y="0"/>
            <a:ext cx="5072593" cy="6858000"/>
          </a:xfrm>
          <a:prstGeom prst="rect">
            <a:avLst/>
          </a:prstGeom>
        </p:spPr>
      </p:pic>
      <p:pic>
        <p:nvPicPr>
          <p:cNvPr id="2" name="Picture 1" descr="Fcst_hit_rate.1.ge1.0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67" r="11851"/>
          <a:stretch/>
        </p:blipFill>
        <p:spPr>
          <a:xfrm>
            <a:off x="0" y="0"/>
            <a:ext cx="467554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2166" y="0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33%-33%-33%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329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25%-50%-25%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3483" y="-35568"/>
            <a:ext cx="180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0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6650"/>
            <a:ext cx="8229600" cy="1143000"/>
          </a:xfrm>
        </p:spPr>
        <p:txBody>
          <a:bodyPr/>
          <a:lstStyle/>
          <a:p>
            <a:r>
              <a:rPr lang="en-US" dirty="0" smtClean="0"/>
              <a:t>Hail ≥ 1.5”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3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R_svd_hail.MAMJ.homo_ge1.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4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vd_time_mode1-5.HAIL.ge1.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6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_fcst.HAIL.ge1.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67"/>
          <a:stretch/>
        </p:blipFill>
        <p:spPr>
          <a:xfrm>
            <a:off x="1932803" y="0"/>
            <a:ext cx="57273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9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116</Words>
  <Application>Microsoft Macintosh PowerPoint</Application>
  <PresentationFormat>On-screen Show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Hail ≥ 1”</vt:lpstr>
      <vt:lpstr>PowerPoint Presentation</vt:lpstr>
      <vt:lpstr>PowerPoint Presentation</vt:lpstr>
      <vt:lpstr>PowerPoint Presentation</vt:lpstr>
      <vt:lpstr>PowerPoint Presentation</vt:lpstr>
      <vt:lpstr>Hail ≥ 1.5”</vt:lpstr>
      <vt:lpstr>PowerPoint Presentation</vt:lpstr>
      <vt:lpstr>PowerPoint Presentation</vt:lpstr>
      <vt:lpstr>PowerPoint Presentation</vt:lpstr>
      <vt:lpstr>PowerPoint Presentation</vt:lpstr>
      <vt:lpstr>Hail ≥ 2.0”</vt:lpstr>
      <vt:lpstr>PowerPoint Presentation</vt:lpstr>
      <vt:lpstr>PowerPoint Presentation</vt:lpstr>
      <vt:lpstr>PowerPoint Presentation</vt:lpstr>
      <vt:lpstr>PowerPoint Presentation</vt:lpstr>
      <vt:lpstr>Hail ≥ 2.5”</vt:lpstr>
      <vt:lpstr>PowerPoint Presentation</vt:lpstr>
      <vt:lpstr>PowerPoint Presentation</vt:lpstr>
      <vt:lpstr>PowerPoint Presentation</vt:lpstr>
      <vt:lpstr>PowerPoint Presentation</vt:lpstr>
      <vt:lpstr>Hail ≥ 3.0”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Hail ≥ 1”</dc:title>
  <dc:creator>Kirstin Gleicher</dc:creator>
  <cp:lastModifiedBy>Kirstin Gleicher</cp:lastModifiedBy>
  <cp:revision>3</cp:revision>
  <dcterms:created xsi:type="dcterms:W3CDTF">2016-01-27T19:34:29Z</dcterms:created>
  <dcterms:modified xsi:type="dcterms:W3CDTF">2016-01-27T19:58:28Z</dcterms:modified>
</cp:coreProperties>
</file>