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6" y="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0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9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5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3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50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0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74B8-530B-4081-A0D9-6A6FA28CC96A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CF41-D083-4116-BE65-4D6B794F0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85800"/>
            <a:ext cx="8001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(7/23/2019)</a:t>
            </a:r>
          </a:p>
          <a:p>
            <a:endParaRPr lang="en-US" sz="1200" dirty="0"/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GEFS data on cpcwork1: /</a:t>
            </a:r>
            <a:r>
              <a:rPr lang="en-US" sz="2400" dirty="0" err="1" smtClean="0"/>
              <a:t>cpc</a:t>
            </a:r>
            <a:r>
              <a:rPr lang="en-US" sz="2400" dirty="0" smtClean="0"/>
              <a:t>/</a:t>
            </a:r>
            <a:r>
              <a:rPr lang="en-US" sz="2400" dirty="0" err="1" smtClean="0"/>
              <a:t>model_realtime</a:t>
            </a:r>
            <a:r>
              <a:rPr lang="en-US" sz="2400" dirty="0" smtClean="0"/>
              <a:t>/</a:t>
            </a:r>
            <a:r>
              <a:rPr lang="en-US" sz="2400" dirty="0" err="1" smtClean="0"/>
              <a:t>gefs</a:t>
            </a:r>
            <a:r>
              <a:rPr lang="en-US" sz="2400" dirty="0"/>
              <a:t>/$</a:t>
            </a:r>
            <a:r>
              <a:rPr lang="en-US" sz="2400" dirty="0" err="1"/>
              <a:t>yr</a:t>
            </a:r>
            <a:r>
              <a:rPr lang="en-US" sz="2400" dirty="0"/>
              <a:t>/$mon/$day/$</a:t>
            </a:r>
            <a:r>
              <a:rPr lang="en-US" sz="2400" dirty="0" err="1" smtClean="0"/>
              <a:t>zz</a:t>
            </a:r>
            <a:endParaRPr lang="en-US" sz="2400" dirty="0" smtClean="0"/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Add the contour of 0.5 to the map of LSR3 forecast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Verification of the week-2 severe weather forecasts for MAM 2019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7908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94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29000" y="1828800"/>
            <a:ext cx="703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</a:rPr>
              <a:t>OBS: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7-day 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SW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124200" y="2286001"/>
            <a:ext cx="381000" cy="22859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17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Climate</dc:creator>
  <cp:lastModifiedBy>climate</cp:lastModifiedBy>
  <cp:revision>23</cp:revision>
  <dcterms:created xsi:type="dcterms:W3CDTF">2019-06-08T22:37:48Z</dcterms:created>
  <dcterms:modified xsi:type="dcterms:W3CDTF">2019-07-23T03:34:11Z</dcterms:modified>
</cp:coreProperties>
</file>