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2DB8-0BAB-4697-9208-BB41C7CE6E5B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3027-90E7-4D8F-B1EC-656FDE15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1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2DB8-0BAB-4697-9208-BB41C7CE6E5B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3027-90E7-4D8F-B1EC-656FDE15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4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2DB8-0BAB-4697-9208-BB41C7CE6E5B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3027-90E7-4D8F-B1EC-656FDE15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6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2DB8-0BAB-4697-9208-BB41C7CE6E5B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3027-90E7-4D8F-B1EC-656FDE15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7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2DB8-0BAB-4697-9208-BB41C7CE6E5B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3027-90E7-4D8F-B1EC-656FDE15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2DB8-0BAB-4697-9208-BB41C7CE6E5B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3027-90E7-4D8F-B1EC-656FDE15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0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2DB8-0BAB-4697-9208-BB41C7CE6E5B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3027-90E7-4D8F-B1EC-656FDE15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8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2DB8-0BAB-4697-9208-BB41C7CE6E5B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3027-90E7-4D8F-B1EC-656FDE15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8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2DB8-0BAB-4697-9208-BB41C7CE6E5B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3027-90E7-4D8F-B1EC-656FDE15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7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2DB8-0BAB-4697-9208-BB41C7CE6E5B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3027-90E7-4D8F-B1EC-656FDE15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2DB8-0BAB-4697-9208-BB41C7CE6E5B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3027-90E7-4D8F-B1EC-656FDE15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5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F2DB8-0BAB-4697-9208-BB41C7CE6E5B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C3027-90E7-4D8F-B1EC-656FDE155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5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0.gif"/><Relationship Id="rId7" Type="http://schemas.openxmlformats.org/officeDocument/2006/relationships/image" Target="../media/image14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6.gif"/><Relationship Id="rId7" Type="http://schemas.openxmlformats.org/officeDocument/2006/relationships/image" Target="../media/image20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gif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2.gif"/><Relationship Id="rId7" Type="http://schemas.openxmlformats.org/officeDocument/2006/relationships/image" Target="../media/image26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gif"/><Relationship Id="rId5" Type="http://schemas.openxmlformats.org/officeDocument/2006/relationships/image" Target="../media/image24.gif"/><Relationship Id="rId4" Type="http://schemas.openxmlformats.org/officeDocument/2006/relationships/image" Target="../media/image23.gif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8.gif"/><Relationship Id="rId7" Type="http://schemas.openxmlformats.org/officeDocument/2006/relationships/image" Target="../media/image32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gif"/><Relationship Id="rId5" Type="http://schemas.openxmlformats.org/officeDocument/2006/relationships/image" Target="../media/image30.gif"/><Relationship Id="rId4" Type="http://schemas.openxmlformats.org/officeDocument/2006/relationships/image" Target="../media/image29.gif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3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226404"/>
            <a:ext cx="59175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Observation vs. Week-2 LSR3 Forecast</a:t>
            </a:r>
          </a:p>
          <a:p>
            <a:r>
              <a:rPr lang="en-US" dirty="0"/>
              <a:t> </a:t>
            </a:r>
            <a:r>
              <a:rPr lang="en-US" dirty="0" smtClean="0"/>
              <a:t>          Daily LSR3 OBS                          Weekly LSR3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2284274"/>
            <a:ext cx="601594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March, April, May 2019</a:t>
            </a:r>
          </a:p>
          <a:p>
            <a:endParaRPr lang="en-US" dirty="0" smtClean="0"/>
          </a:p>
          <a:p>
            <a:r>
              <a:rPr lang="en-US" dirty="0" smtClean="0"/>
              <a:t>Selected OBS: Most of daily OBS with LSR3 &gt; 100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:  OBS LSR3 within the shapes of the week-2 forecast (72%)</a:t>
            </a:r>
          </a:p>
          <a:p>
            <a:endParaRPr lang="en-US" dirty="0"/>
          </a:p>
          <a:p>
            <a:r>
              <a:rPr lang="en-US" dirty="0" smtClean="0"/>
              <a:t>Right column: Daily OBS is in the middle of week 2.</a:t>
            </a:r>
          </a:p>
          <a:p>
            <a:r>
              <a:rPr lang="en-US" dirty="0" smtClean="0"/>
              <a:t>Middle column: Daily OBS is the first day of week 2.</a:t>
            </a:r>
          </a:p>
          <a:p>
            <a:endParaRPr lang="en-US" dirty="0" smtClean="0"/>
          </a:p>
          <a:p>
            <a:r>
              <a:rPr lang="en-US" dirty="0" smtClean="0"/>
              <a:t>Probability forecast: 35%, 50%, and 75% change above normal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454907"/>
            <a:ext cx="278893" cy="2788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52400"/>
            <a:ext cx="21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Update: 05/21/2019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8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15" y="55735"/>
            <a:ext cx="1773936" cy="12435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1423416"/>
            <a:ext cx="1773936" cy="12435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2795016"/>
            <a:ext cx="1773936" cy="1243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4166616"/>
            <a:ext cx="1773936" cy="12435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5538216"/>
            <a:ext cx="1773936" cy="1243584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604206"/>
              </p:ext>
            </p:extLst>
          </p:nvPr>
        </p:nvGraphicFramePr>
        <p:xfrm>
          <a:off x="152400" y="88642"/>
          <a:ext cx="762000" cy="670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03/03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183</a:t>
                      </a:r>
                      <a:endParaRPr lang="en-US" dirty="0"/>
                    </a:p>
                  </a:txBody>
                  <a:tcPr/>
                </a:tc>
              </a:tr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03/09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116</a:t>
                      </a:r>
                      <a:endParaRPr lang="en-US" dirty="0"/>
                    </a:p>
                  </a:txBody>
                  <a:tcPr/>
                </a:tc>
              </a:tr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03/12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</a:tr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03/14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314</a:t>
                      </a:r>
                      <a:endParaRPr lang="en-US" dirty="0"/>
                    </a:p>
                  </a:txBody>
                  <a:tcPr/>
                </a:tc>
              </a:tr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03/24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126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0"/>
          <a:stretch/>
        </p:blipFill>
        <p:spPr>
          <a:xfrm>
            <a:off x="3395662" y="0"/>
            <a:ext cx="5748338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877" y="398634"/>
            <a:ext cx="557785" cy="5577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875" y="1766315"/>
            <a:ext cx="557785" cy="5577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877" y="5881115"/>
            <a:ext cx="557785" cy="5577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429" y="2667000"/>
            <a:ext cx="428571" cy="1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88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54864"/>
            <a:ext cx="1773936" cy="12435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1426464"/>
            <a:ext cx="1773936" cy="12435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2798064"/>
            <a:ext cx="1773936" cy="1243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4169664"/>
            <a:ext cx="1773936" cy="12435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5541264"/>
            <a:ext cx="1773936" cy="1243584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318532"/>
              </p:ext>
            </p:extLst>
          </p:nvPr>
        </p:nvGraphicFramePr>
        <p:xfrm>
          <a:off x="152400" y="88642"/>
          <a:ext cx="762000" cy="670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04/06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/>
                </a:tc>
              </a:tr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04/07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156</a:t>
                      </a:r>
                      <a:endParaRPr lang="en-US" dirty="0"/>
                    </a:p>
                  </a:txBody>
                  <a:tcPr/>
                </a:tc>
              </a:tr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04/13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302</a:t>
                      </a:r>
                      <a:endParaRPr lang="en-US" dirty="0"/>
                    </a:p>
                  </a:txBody>
                  <a:tcPr/>
                </a:tc>
              </a:tr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04/14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653</a:t>
                      </a:r>
                      <a:endParaRPr lang="en-US" dirty="0"/>
                    </a:p>
                  </a:txBody>
                  <a:tcPr/>
                </a:tc>
              </a:tr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04/17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0"/>
          <a:stretch/>
        </p:blipFill>
        <p:spPr>
          <a:xfrm>
            <a:off x="3395662" y="0"/>
            <a:ext cx="5748338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877" y="398634"/>
            <a:ext cx="557785" cy="5577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875" y="1766315"/>
            <a:ext cx="557785" cy="5577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877" y="4512563"/>
            <a:ext cx="557785" cy="55778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874" y="3140963"/>
            <a:ext cx="557785" cy="55778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429" y="2667000"/>
            <a:ext cx="428571" cy="1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05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54864"/>
            <a:ext cx="1773936" cy="12435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1426464"/>
            <a:ext cx="1773936" cy="12435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2798064"/>
            <a:ext cx="1773936" cy="1243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4169664"/>
            <a:ext cx="1773936" cy="12435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5541264"/>
            <a:ext cx="1773936" cy="1243584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318171"/>
              </p:ext>
            </p:extLst>
          </p:nvPr>
        </p:nvGraphicFramePr>
        <p:xfrm>
          <a:off x="152400" y="88642"/>
          <a:ext cx="762000" cy="670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04/18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346</a:t>
                      </a:r>
                      <a:endParaRPr lang="en-US" dirty="0"/>
                    </a:p>
                  </a:txBody>
                  <a:tcPr/>
                </a:tc>
              </a:tr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04/19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674</a:t>
                      </a:r>
                      <a:endParaRPr lang="en-US" dirty="0"/>
                    </a:p>
                  </a:txBody>
                  <a:tcPr/>
                </a:tc>
              </a:tr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04/26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194</a:t>
                      </a:r>
                      <a:endParaRPr lang="en-US" dirty="0"/>
                    </a:p>
                  </a:txBody>
                  <a:tcPr/>
                </a:tc>
              </a:tr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04/28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</a:tr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04/30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0"/>
          <a:stretch/>
        </p:blipFill>
        <p:spPr>
          <a:xfrm>
            <a:off x="3395662" y="0"/>
            <a:ext cx="5748338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877" y="398634"/>
            <a:ext cx="557785" cy="5577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875" y="1766315"/>
            <a:ext cx="557785" cy="5577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877" y="4512563"/>
            <a:ext cx="557785" cy="55778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429" y="2667000"/>
            <a:ext cx="428571" cy="1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75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54864"/>
            <a:ext cx="1773936" cy="12435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1426464"/>
            <a:ext cx="1773936" cy="12435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2798064"/>
            <a:ext cx="1773936" cy="1243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4169664"/>
            <a:ext cx="1773936" cy="12435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5541264"/>
            <a:ext cx="1773936" cy="1243584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987171"/>
              </p:ext>
            </p:extLst>
          </p:nvPr>
        </p:nvGraphicFramePr>
        <p:xfrm>
          <a:off x="152400" y="88642"/>
          <a:ext cx="762000" cy="670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05/01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</a:tr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05/03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/>
                </a:tc>
              </a:tr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05/04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129</a:t>
                      </a:r>
                      <a:endParaRPr lang="en-US" dirty="0"/>
                    </a:p>
                  </a:txBody>
                  <a:tcPr/>
                </a:tc>
              </a:tr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05/05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260</a:t>
                      </a:r>
                      <a:endParaRPr lang="en-US" dirty="0"/>
                    </a:p>
                  </a:txBody>
                  <a:tcPr/>
                </a:tc>
              </a:tr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05/06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168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0"/>
          <a:stretch/>
        </p:blipFill>
        <p:spPr>
          <a:xfrm>
            <a:off x="3395662" y="0"/>
            <a:ext cx="5748338" cy="685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877" y="398634"/>
            <a:ext cx="557785" cy="5577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875" y="1766315"/>
            <a:ext cx="557785" cy="55778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877" y="4512563"/>
            <a:ext cx="557785" cy="55778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873" y="5884163"/>
            <a:ext cx="557785" cy="55778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429" y="2667000"/>
            <a:ext cx="428571" cy="1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41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54864"/>
            <a:ext cx="1773936" cy="12435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1426464"/>
            <a:ext cx="1773936" cy="12435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2798064"/>
            <a:ext cx="1773936" cy="1243584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732934"/>
              </p:ext>
            </p:extLst>
          </p:nvPr>
        </p:nvGraphicFramePr>
        <p:xfrm>
          <a:off x="152400" y="88642"/>
          <a:ext cx="762000" cy="670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</a:tblGrid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05/07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</a:tr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05/09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174</a:t>
                      </a:r>
                      <a:endParaRPr lang="en-US" dirty="0"/>
                    </a:p>
                  </a:txBody>
                  <a:tcPr/>
                </a:tc>
              </a:tr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05/16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190</a:t>
                      </a:r>
                      <a:endParaRPr lang="en-US" dirty="0"/>
                    </a:p>
                  </a:txBody>
                  <a:tcPr/>
                </a:tc>
              </a:tr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05/17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183</a:t>
                      </a:r>
                      <a:endParaRPr lang="en-US" dirty="0"/>
                    </a:p>
                  </a:txBody>
                  <a:tcPr/>
                </a:tc>
              </a:tr>
              <a:tr h="13404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05/18</a:t>
                      </a:r>
                    </a:p>
                    <a:p>
                      <a:pPr algn="ctr"/>
                      <a:r>
                        <a:rPr lang="en-US" dirty="0" smtClean="0"/>
                        <a:t>LSR3=</a:t>
                      </a:r>
                    </a:p>
                    <a:p>
                      <a:pPr algn="ctr"/>
                      <a:r>
                        <a:rPr lang="en-US" dirty="0" smtClean="0"/>
                        <a:t>333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4169664"/>
            <a:ext cx="1773936" cy="12435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" y="5541264"/>
            <a:ext cx="1773936" cy="12435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0"/>
          <a:stretch/>
        </p:blipFill>
        <p:spPr>
          <a:xfrm>
            <a:off x="3395662" y="0"/>
            <a:ext cx="5748338" cy="6858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877" y="398634"/>
            <a:ext cx="557785" cy="55778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875" y="1766315"/>
            <a:ext cx="557785" cy="55778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877" y="4512563"/>
            <a:ext cx="557785" cy="55778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873" y="5884163"/>
            <a:ext cx="557785" cy="55778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429" y="2667000"/>
            <a:ext cx="428571" cy="1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19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27660"/>
            <a:ext cx="3880485" cy="27203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299460"/>
            <a:ext cx="3880485" cy="27203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" t="8073" r="53977" b="52291"/>
          <a:stretch/>
        </p:blipFill>
        <p:spPr>
          <a:xfrm>
            <a:off x="4343400" y="600075"/>
            <a:ext cx="4481998" cy="5191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429" y="1066800"/>
            <a:ext cx="428571" cy="1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57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186</Words>
  <Application>Microsoft Office PowerPoint</Application>
  <PresentationFormat>On-screen Show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Climate</dc:creator>
  <cp:lastModifiedBy>Climate</cp:lastModifiedBy>
  <cp:revision>21</cp:revision>
  <dcterms:created xsi:type="dcterms:W3CDTF">2019-05-18T22:47:43Z</dcterms:created>
  <dcterms:modified xsi:type="dcterms:W3CDTF">2019-05-20T22:02:27Z</dcterms:modified>
</cp:coreProperties>
</file>