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7" d="100"/>
          <a:sy n="67" d="100"/>
        </p:scale>
        <p:origin x="-846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12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457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25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2018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825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80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05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586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87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2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607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1AF88-5D0E-4F8F-8A4F-E7480FA799DA}" type="datetimeFigureOut">
              <a:rPr lang="en-US" smtClean="0"/>
              <a:t>2/25/2019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D8047B-FAEB-43AB-8F52-6C95F1A086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743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29819"/>
            <a:ext cx="80772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/>
              <a:t>Update </a:t>
            </a:r>
            <a:r>
              <a:rPr lang="en-US" sz="2800" b="1" dirty="0" smtClean="0"/>
              <a:t>(2/26/2019)</a:t>
            </a:r>
            <a:endParaRPr lang="en-US" sz="2800" b="1" dirty="0" smtClean="0"/>
          </a:p>
          <a:p>
            <a:endParaRPr lang="en-US" sz="2800" dirty="0" smtClean="0"/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To t</a:t>
            </a:r>
            <a:r>
              <a:rPr lang="en-US" sz="2800" dirty="0" smtClean="0"/>
              <a:t>est the real-time week-2 forecast of individual types of severe weather, including hail, tornado, and damaging wind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First, compare the forecast skill (Anomaly Correlation) of LSR3 with those of hail, tornado, and damaging wind.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 smtClean="0"/>
              <a:t>Real-time forecast for week-2 hail, tornado, and damaging wind, separately.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5307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372"/>
          <a:stretch/>
        </p:blipFill>
        <p:spPr>
          <a:xfrm>
            <a:off x="76200" y="1219200"/>
            <a:ext cx="8986838" cy="472504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1331" y="76200"/>
            <a:ext cx="28804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Anomaly Correlation Skill</a:t>
            </a:r>
          </a:p>
          <a:p>
            <a:r>
              <a:rPr lang="en-US" sz="2000" b="1" dirty="0" smtClean="0"/>
              <a:t>Week-1 Forecast</a:t>
            </a:r>
          </a:p>
          <a:p>
            <a:r>
              <a:rPr lang="en-US" sz="2000" b="1" dirty="0" smtClean="0"/>
              <a:t>5</a:t>
            </a:r>
            <a:r>
              <a:rPr lang="en-US" sz="2000" b="1" baseline="30000" dirty="0" smtClean="0"/>
              <a:t>o</a:t>
            </a:r>
            <a:r>
              <a:rPr lang="en-US" sz="2000" b="1" dirty="0" smtClean="0"/>
              <a:t>×5</a:t>
            </a:r>
            <a:r>
              <a:rPr lang="en-US" sz="2000" b="1" baseline="30000" dirty="0" smtClean="0"/>
              <a:t>o</a:t>
            </a:r>
            <a:endParaRPr lang="en-US" sz="2000" b="1" baseline="30000" dirty="0"/>
          </a:p>
        </p:txBody>
      </p:sp>
    </p:spTree>
    <p:extLst>
      <p:ext uri="{BB962C8B-B14F-4D97-AF65-F5344CB8AC3E}">
        <p14:creationId xmlns:p14="http://schemas.microsoft.com/office/powerpoint/2010/main" val="3418755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9372"/>
          <a:stretch/>
        </p:blipFill>
        <p:spPr>
          <a:xfrm>
            <a:off x="73152" y="1219200"/>
            <a:ext cx="8986838" cy="472504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91331" y="76200"/>
            <a:ext cx="288046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Anomaly Correlation Skill</a:t>
            </a:r>
          </a:p>
          <a:p>
            <a:r>
              <a:rPr lang="en-US" sz="2000" b="1" dirty="0" smtClean="0"/>
              <a:t>Week-2 Forecast</a:t>
            </a:r>
          </a:p>
          <a:p>
            <a:r>
              <a:rPr lang="en-US" sz="2000" b="1" dirty="0" smtClean="0"/>
              <a:t>5</a:t>
            </a:r>
            <a:r>
              <a:rPr lang="en-US" sz="2000" b="1" baseline="30000" dirty="0" smtClean="0"/>
              <a:t>o</a:t>
            </a:r>
            <a:r>
              <a:rPr lang="en-US" sz="2000" b="1" dirty="0" smtClean="0"/>
              <a:t>×5</a:t>
            </a:r>
            <a:r>
              <a:rPr lang="en-US" sz="2000" b="1" baseline="30000" dirty="0" smtClean="0"/>
              <a:t>o</a:t>
            </a:r>
            <a:endParaRPr lang="en-US" sz="2000" b="1" baseline="30000" dirty="0"/>
          </a:p>
        </p:txBody>
      </p:sp>
    </p:spTree>
    <p:extLst>
      <p:ext uri="{BB962C8B-B14F-4D97-AF65-F5344CB8AC3E}">
        <p14:creationId xmlns:p14="http://schemas.microsoft.com/office/powerpoint/2010/main" val="2682049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138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703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74</Words>
  <Application>Microsoft Office PowerPoint</Application>
  <PresentationFormat>On-screen Show (4:3)</PresentationFormat>
  <Paragraphs>11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Review</dc:creator>
  <cp:lastModifiedBy>climate</cp:lastModifiedBy>
  <cp:revision>4</cp:revision>
  <dcterms:created xsi:type="dcterms:W3CDTF">2019-02-25T21:04:11Z</dcterms:created>
  <dcterms:modified xsi:type="dcterms:W3CDTF">2019-02-26T04:25:38Z</dcterms:modified>
</cp:coreProperties>
</file>