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71" r:id="rId4"/>
    <p:sldId id="276" r:id="rId5"/>
    <p:sldId id="273" r:id="rId6"/>
    <p:sldId id="274" r:id="rId7"/>
    <p:sldId id="275" r:id="rId8"/>
    <p:sldId id="262" r:id="rId9"/>
    <p:sldId id="260" r:id="rId10"/>
    <p:sldId id="263" r:id="rId11"/>
    <p:sldId id="264" r:id="rId12"/>
    <p:sldId id="278" r:id="rId13"/>
    <p:sldId id="261" r:id="rId14"/>
    <p:sldId id="257" r:id="rId15"/>
    <p:sldId id="277" r:id="rId16"/>
    <p:sldId id="267" r:id="rId17"/>
    <p:sldId id="279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FE72-1EDD-41B3-BCE7-D8164A4DA89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9387-2E0B-4472-B0D6-2F5EB00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FEE4-7D25-4F75-A6ED-9FE5FA2A946E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289-155B-4EFE-B59E-17F922D05021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8B47-EF4C-496E-81F3-7735E8C820F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AEE3-C787-4DFA-B0F8-FCCE6D0E939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9DF-AD16-449F-992D-E9B833445D68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521-F804-44AC-BB74-2D05D4C445B7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74F1-3D34-47D4-8E9A-5BA40400016E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375D-6D1E-45D1-8F7B-2AEB9E447CAA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6AD2-5844-4DBC-9F40-6F5C65D26062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1A8D-5471-45B8-8DF0-CC60EC85EE64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BF76-021E-410F-B60A-3ED6526AD5E0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E913-F10E-4561-B4FD-C68CC40156E9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12143"/>
            <a:ext cx="84582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Update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/>
              <a:t>03Oct2017</a:t>
            </a:r>
          </a:p>
          <a:p>
            <a:pPr>
              <a:spcAft>
                <a:spcPts val="2400"/>
              </a:spcAft>
            </a:pPr>
            <a:r>
              <a:rPr lang="en-US" sz="2400" b="1" dirty="0" err="1" smtClean="0"/>
              <a:t>Alima</a:t>
            </a:r>
            <a:r>
              <a:rPr lang="en-US" sz="2400" b="1" dirty="0" smtClean="0"/>
              <a:t>:</a:t>
            </a:r>
          </a:p>
          <a:p>
            <a:pPr>
              <a:spcAft>
                <a:spcPts val="2400"/>
              </a:spcAft>
            </a:pPr>
            <a:endParaRPr lang="en-US" sz="2800" b="1" dirty="0" smtClean="0"/>
          </a:p>
          <a:p>
            <a:pPr>
              <a:spcAft>
                <a:spcPts val="2400"/>
              </a:spcAft>
            </a:pPr>
            <a:endParaRPr lang="en-US" sz="2400" b="1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Examined hybrid model forecasts for three major severe weather events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Joplin Missouri tornado, May 22, 2011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Oklahoma/Kansas tornado outbreak, May 3, 1999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Central Alabama tornado outbreak, April 27,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4178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Compared </a:t>
            </a:r>
            <a:r>
              <a:rPr lang="en-US" sz="2400" dirty="0" smtClean="0"/>
              <a:t>CFSR SCP vs</a:t>
            </a:r>
            <a:r>
              <a:rPr lang="en-US" sz="2400" dirty="0"/>
              <a:t>. </a:t>
            </a:r>
            <a:r>
              <a:rPr lang="en-US" sz="2400" dirty="0" smtClean="0"/>
              <a:t>CFSv2 SCP </a:t>
            </a:r>
            <a:r>
              <a:rPr lang="en-US" sz="2400" dirty="0"/>
              <a:t>for </a:t>
            </a:r>
            <a:r>
              <a:rPr lang="en-US" sz="2400" dirty="0" smtClean="0"/>
              <a:t>April 1 </a:t>
            </a:r>
            <a:r>
              <a:rPr lang="en-US" sz="2400" dirty="0"/>
              <a:t>and May </a:t>
            </a:r>
            <a:r>
              <a:rPr lang="en-US" sz="2400" dirty="0" smtClean="0"/>
              <a:t>1, 1999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Re-downloading CFSv2 from 2001</a:t>
            </a:r>
            <a:r>
              <a:rPr lang="en-US" sz="2400" dirty="0" smtClean="0"/>
              <a:t>, stored </a:t>
            </a:r>
            <a:r>
              <a:rPr lang="en-US" sz="2400" dirty="0"/>
              <a:t>in /</a:t>
            </a:r>
            <a:r>
              <a:rPr lang="en-US" sz="2400" dirty="0" err="1" smtClean="0"/>
              <a:t>cpc</a:t>
            </a:r>
            <a:r>
              <a:rPr lang="en-US" sz="2400" dirty="0" smtClean="0"/>
              <a:t>/</a:t>
            </a:r>
            <a:r>
              <a:rPr lang="en-US" sz="2400" dirty="0" err="1" smtClean="0"/>
              <a:t>cfsr</a:t>
            </a:r>
            <a:r>
              <a:rPr lang="en-US" sz="2400" dirty="0" smtClean="0"/>
              <a:t>/</a:t>
            </a:r>
            <a:r>
              <a:rPr lang="en-US" sz="2400" dirty="0" err="1" smtClean="0"/>
              <a:t>alima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To do: </a:t>
            </a:r>
            <a:r>
              <a:rPr lang="en-US" sz="2400" dirty="0"/>
              <a:t>Calculating weekly </a:t>
            </a:r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470" y="762000"/>
            <a:ext cx="436133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3116" y="6248400"/>
            <a:ext cx="466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forecast skill is low for Week 2.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28960" r="4325" b="1315"/>
          <a:stretch/>
        </p:blipFill>
        <p:spPr bwMode="auto">
          <a:xfrm>
            <a:off x="0" y="247071"/>
            <a:ext cx="9144000" cy="62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"/>
            <a:ext cx="74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GEFS 16-day hindcasts: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April  15, 19, 23, 27 </a:t>
            </a:r>
            <a:r>
              <a:rPr lang="en-US" sz="2400" b="1" dirty="0" smtClean="0"/>
              <a:t>for 4/27/2011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192" y="8412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752" y="8412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92" y="3822192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2040" y="38130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74320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3124200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2340864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3994" y="5334000"/>
            <a:ext cx="487005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5715000"/>
            <a:ext cx="3179064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16990" y="2372856"/>
            <a:ext cx="97401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5264" y="193699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169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56388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5715000"/>
            <a:ext cx="2133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6096000"/>
            <a:ext cx="1600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19" y="6248400"/>
            <a:ext cx="861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both Weeks 1 and 2, longer-lead forecasts are better than the shorter-lead. 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4470" y="5334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standard deviation of the forecasted LSR3 anomalies is much smaller than the observed for both weeks 1 and 2.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9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470" y="5334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forecasted LSR3 anomalies can be adjusted by the ratio of the observed SD of LSR3 to that of the predicted..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81199"/>
            <a:ext cx="4610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5DAA4D-300B-4F7A-9BEE-AA0C9E04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3434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76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Compare </a:t>
            </a:r>
            <a:r>
              <a:rPr lang="en-US" sz="2400" b="1" dirty="0" smtClean="0"/>
              <a:t>CFSR SCP </a:t>
            </a:r>
            <a:r>
              <a:rPr lang="en-US" sz="2400" b="1" dirty="0"/>
              <a:t>CFSR and </a:t>
            </a:r>
            <a:r>
              <a:rPr lang="en-US" sz="2400" b="1" dirty="0" smtClean="0"/>
              <a:t>CFSv2 SCP for 04/01 </a:t>
            </a:r>
            <a:r>
              <a:rPr lang="en-US" sz="2400" b="1" dirty="0"/>
              <a:t>and </a:t>
            </a:r>
            <a:r>
              <a:rPr lang="en-US" sz="2400" b="1" dirty="0" smtClean="0"/>
              <a:t>05/01/1999 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18976" r="21853" b="8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27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27" y="3820656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427" y="38100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72856"/>
            <a:ext cx="3200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732520"/>
            <a:ext cx="457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2372856"/>
            <a:ext cx="990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193699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195528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91056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47888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5356848"/>
            <a:ext cx="2590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91500" y="5344656"/>
            <a:ext cx="4953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5725656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5725656"/>
            <a:ext cx="3124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169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>
            <a:stCxn id="26" idx="2"/>
          </p:cNvCxnSpPr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673" y="76200"/>
            <a:ext cx="823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Related GEFS 16-day hindcasts: </a:t>
            </a:r>
            <a:r>
              <a:rPr lang="en-US" sz="2400" b="1" dirty="0" smtClean="0">
                <a:solidFill>
                  <a:schemeClr val="accent6"/>
                </a:solidFill>
              </a:rPr>
              <a:t>May 9, 13, 17, 21 </a:t>
            </a:r>
            <a:r>
              <a:rPr lang="en-US" sz="2400" b="1" dirty="0" smtClean="0"/>
              <a:t>for 5/22/2011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85800"/>
            <a:ext cx="12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Longer lead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6070" y="697468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Shorter lead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48400"/>
            <a:ext cx="658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forecasted intensity decreases with lead time.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4117" r="12029" b="2525"/>
          <a:stretch/>
        </p:blipFill>
        <p:spPr bwMode="auto">
          <a:xfrm>
            <a:off x="228600" y="0"/>
            <a:ext cx="8682181" cy="67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26" idx="2"/>
          </p:cNvCxnSpPr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76200"/>
            <a:ext cx="739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GEFS 16-day hindcasts: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April  23, 27, May 1 </a:t>
            </a:r>
            <a:r>
              <a:rPr lang="en-US" sz="2400" b="1" dirty="0" smtClean="0"/>
              <a:t>for 5/3/1999 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5625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3752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627" y="3822192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1427" y="38130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96200" y="2372856"/>
            <a:ext cx="990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530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96200" y="195528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91056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00200" y="5356848"/>
            <a:ext cx="2590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25656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247888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191500" y="5344656"/>
            <a:ext cx="4953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53000" y="5725656"/>
            <a:ext cx="3124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90600" y="2362200"/>
            <a:ext cx="3200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1000" y="2743200"/>
            <a:ext cx="533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743200" y="307032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Beyond 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793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Wang</dc:creator>
  <cp:lastModifiedBy>Hui Wang</cp:lastModifiedBy>
  <cp:revision>30</cp:revision>
  <dcterms:created xsi:type="dcterms:W3CDTF">2017-09-28T19:25:49Z</dcterms:created>
  <dcterms:modified xsi:type="dcterms:W3CDTF">2017-10-03T11:38:18Z</dcterms:modified>
</cp:coreProperties>
</file>