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1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8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6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4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2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D550-1E8D-4EAE-948E-75AE7F8B4B6F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CAFEF-A34D-4EF1-A6FB-3F48FF40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9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5991" y="77450"/>
            <a:ext cx="66756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A Comparison of Seasonal Hurricane Forecasts: </a:t>
            </a:r>
          </a:p>
          <a:p>
            <a:pPr algn="r"/>
            <a:r>
              <a:rPr lang="en-US" sz="2400" b="1" dirty="0" smtClean="0"/>
              <a:t>Dynamical Model vs. Dynamical–Statistical Model</a:t>
            </a:r>
          </a:p>
          <a:p>
            <a:pPr algn="r"/>
            <a:r>
              <a:rPr lang="en-US" sz="2000" dirty="0" smtClean="0"/>
              <a:t>Hui Wang, Lindsey N. Long, </a:t>
            </a:r>
            <a:r>
              <a:rPr lang="en-US" sz="2000" dirty="0" err="1" smtClean="0"/>
              <a:t>Arun</a:t>
            </a:r>
            <a:r>
              <a:rPr lang="en-US" sz="2000" dirty="0" smtClean="0"/>
              <a:t> Kumar</a:t>
            </a:r>
          </a:p>
          <a:p>
            <a:pPr algn="r"/>
            <a:r>
              <a:rPr lang="en-US" sz="2000" dirty="0" smtClean="0"/>
              <a:t>NOAA Climate Prediction Center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304800" y="228600"/>
            <a:ext cx="2151682" cy="1295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323671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T382 CFSv2 Dynamical Model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72000" y="1752600"/>
            <a:ext cx="3276600" cy="1295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37682" y="1847671"/>
            <a:ext cx="3563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T126 CFSv2-based Dynamical–Statistical Model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0518" y="2133600"/>
            <a:ext cx="3352800" cy="1295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" y="2228671"/>
            <a:ext cx="3563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T382 CFSv2-based Dynamical–Statistical Model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62200" y="1200329"/>
            <a:ext cx="457200" cy="1009471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380730" y="2228671"/>
            <a:ext cx="1191270" cy="209729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57971"/>
            <a:ext cx="6607143" cy="2971429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743200" y="396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Hybrid model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554663" y="4267200"/>
            <a:ext cx="8655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554663" y="4267200"/>
            <a:ext cx="560137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95800" y="4126468"/>
            <a:ext cx="180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Dynamical model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724400" y="4419600"/>
            <a:ext cx="533400" cy="55461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61733" y="4029058"/>
            <a:ext cx="174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95% Significance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6561733" y="4343516"/>
            <a:ext cx="381000" cy="8380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1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Climate</dc:creator>
  <cp:lastModifiedBy>Climate</cp:lastModifiedBy>
  <cp:revision>8</cp:revision>
  <dcterms:created xsi:type="dcterms:W3CDTF">2019-10-17T14:24:14Z</dcterms:created>
  <dcterms:modified xsi:type="dcterms:W3CDTF">2019-10-17T17:24:02Z</dcterms:modified>
</cp:coreProperties>
</file>