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64" r:id="rId11"/>
    <p:sldId id="273" r:id="rId12"/>
    <p:sldId id="265" r:id="rId13"/>
    <p:sldId id="267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57" autoAdjust="0"/>
    <p:restoredTop sz="94660"/>
  </p:normalViewPr>
  <p:slideViewPr>
    <p:cSldViewPr showGuides="1">
      <p:cViewPr varScale="1">
        <p:scale>
          <a:sx n="95" d="100"/>
          <a:sy n="95" d="100"/>
        </p:scale>
        <p:origin x="-29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5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8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9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6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1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59E7-A197-4077-B05D-7599B973E15D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3B51-DE43-45EA-B1E4-BC5579DFC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6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4759" y="1403927"/>
            <a:ext cx="653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Run up to 4/13/2019 – 4/14/2019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65338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4759" y="1403927"/>
            <a:ext cx="653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Run up to 4/18/2019 – 4/19/2019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5737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90418_rpts Reports 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190419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s://ftp.cpc.ncep.noaa.gov/hwang/week2sw/201904/FCST_SCPgefs_LSR3.20190405.Week2.80-ensm.MA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5943600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91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90418_rpts Reports 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190419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ftp.cpc.ncep.noaa.gov/hwang/week2sw/201904/FCST_SCPgefs_LSR3.20190406.Week2.80-ensm.MA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5943600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4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ftp.cpc.ncep.noaa.gov/hwang/week2sw/201904/FCST_SCPgefs_LSR3.20190407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239" y="-2309"/>
            <a:ext cx="6018306" cy="465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8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90419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52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ftp.cpc.ncep.noaa.gov/hwang/week2sw/201904/FCST_SCPgefs_LSR3.20190408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5943600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8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90419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06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ftp.cpc.ncep.noaa.gov/hwang/week2sw/201904/FCST_SCPgefs_LSR3.20190409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-11545"/>
            <a:ext cx="5943600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8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90419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90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ftp.cpc.ncep.noaa.gov/hwang/week2sw/201904/FCST_SCPgefs_LSR3.20190410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5943600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8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90419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95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ftp.cpc.ncep.noaa.gov/hwang/week2sw/201904/FCST_SCPgefs_LSR3.20190411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0"/>
            <a:ext cx="5922819" cy="457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8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90419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46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tp.cpc.ncep.noaa.gov/hwang/week2sw/201904/FCST_SCPgefs_LSR3.20190412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"/>
            <a:ext cx="5943600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8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8" y="0"/>
            <a:ext cx="3193472" cy="2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90419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" y="2228272"/>
            <a:ext cx="3198090" cy="2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82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tp.cpc.ncep.noaa.gov/hwang/week2sw/201903/FCST_SCPgefs_LSR3.20190331.Week2.80-ensm.F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83" y="-1"/>
            <a:ext cx="5962617" cy="46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9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ftp.cpc.ncep.noaa.gov/hwang/week2sw/201904/FCST_SCPgefs_LSR3.20190401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82" y="0"/>
            <a:ext cx="5962617" cy="46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06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ftp.cpc.ncep.noaa.gov/hwang/week2sw/201904/FCST_SCPgefs_LSR3.20190402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82" y="0"/>
            <a:ext cx="5962617" cy="46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7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ftp.cpc.ncep.noaa.gov/hwang/week2sw/201904/FCST_SCPgefs_LSR3.20190403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302" y="2313"/>
            <a:ext cx="5959624" cy="460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1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ftp.cpc.ncep.noaa.gov/hwang/week2sw/201904/FCST_SCPgefs_LSR3.20190404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000" y="0"/>
            <a:ext cx="5962617" cy="46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3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tp.cpc.ncep.noaa.gov/hwang/week2sw/201904/FCST_SCPgefs_LSR3.20190405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83" y="0"/>
            <a:ext cx="5962617" cy="46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1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tp.cpc.ncep.noaa.gov/hwang/week2sw/201904/FCST_SCPgefs_LSR3.20190406.Week2.80-ensm.M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375" y="2311"/>
            <a:ext cx="5959625" cy="460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190413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190414_rpts Reports Graph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3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0413_rpts Reports 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2312"/>
            <a:ext cx="3265056" cy="22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190414_rpts Report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2172"/>
            <a:ext cx="3288449" cy="2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s://ftp.cpc.ncep.noaa.gov/hwang/week2sw/201904/FCST_SCPgefs_LSR3.20190407.Week2.80-ensm.MA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82" y="-1"/>
            <a:ext cx="5962618" cy="46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6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</Words>
  <Application>Microsoft Macintosh PowerPoint</Application>
  <PresentationFormat>On-screen Show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Gottschalck</dc:creator>
  <cp:lastModifiedBy>David G. DeWitt</cp:lastModifiedBy>
  <cp:revision>7</cp:revision>
  <cp:lastPrinted>2019-04-25T12:02:25Z</cp:lastPrinted>
  <dcterms:created xsi:type="dcterms:W3CDTF">2019-04-25T11:30:37Z</dcterms:created>
  <dcterms:modified xsi:type="dcterms:W3CDTF">2019-04-26T00:11:44Z</dcterms:modified>
</cp:coreProperties>
</file>