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68" r:id="rId3"/>
    <p:sldId id="269" r:id="rId4"/>
    <p:sldId id="266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1803D-6AAC-41E5-B30B-3BFB21A96E30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3E257-4D91-4373-A180-C478899CF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68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D3F7-6870-4190-B050-95FE6B66D3BE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6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450-142C-465D-9228-DC4978265E85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0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5078-33A3-4B0F-B1E7-0EA87830EC5D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2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06F1-BE00-43D4-BEDA-C474C29C8E74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4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8A6-55B1-43B2-9420-79C6E8C4236B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3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EB5C-654F-4886-902C-EEF6D1C185BB}" type="datetime1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0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9394-78D5-44E6-940E-6E27DB9AE6BB}" type="datetime1">
              <a:rPr lang="en-US" smtClean="0"/>
              <a:t>8/8/2016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8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418A-3AFD-4833-86F8-1351CD2C2C0C}" type="datetime1">
              <a:rPr lang="en-US" smtClean="0"/>
              <a:t>8/8/2016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7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56E2-3B3D-461D-A413-6BAF6D126560}" type="datetime1">
              <a:rPr lang="en-US" smtClean="0"/>
              <a:t>8/8/2016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4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EA9B-5BD3-4DAF-B2B1-A98BA18BF77B}" type="datetime1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0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B022-BA0E-4619-9480-68E31034AA6D}" type="datetime1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5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49E58-A812-4823-84F0-4ABD32FF76E3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A78C-395A-409A-A7BB-4FF3B264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8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5000" y="685800"/>
            <a:ext cx="1274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Zonal Wind</a:t>
            </a:r>
          </a:p>
          <a:p>
            <a:r>
              <a:rPr lang="en-US" b="1" dirty="0" smtClean="0">
                <a:solidFill>
                  <a:srgbClr val="FF3300"/>
                </a:solidFill>
              </a:rPr>
              <a:t>TAO OBS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FCST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-307026" y="3193279"/>
            <a:ext cx="1409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Zonal wind [m/s]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307026" y="3193279"/>
            <a:ext cx="1409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Zonal wind [m/s]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715000" y="685800"/>
            <a:ext cx="23567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Zonal Wind</a:t>
            </a:r>
          </a:p>
          <a:p>
            <a:r>
              <a:rPr lang="en-US" b="1" dirty="0" smtClean="0">
                <a:solidFill>
                  <a:srgbClr val="FF3300"/>
                </a:solidFill>
              </a:rPr>
              <a:t>TAO OBS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FCST</a:t>
            </a:r>
          </a:p>
          <a:p>
            <a:r>
              <a:rPr lang="en-US" b="1" dirty="0" smtClean="0"/>
              <a:t>R2 </a:t>
            </a:r>
            <a:r>
              <a:rPr lang="en-US" dirty="0" smtClean="0"/>
              <a:t>[</a:t>
            </a:r>
            <a:r>
              <a:rPr lang="en-US" sz="1400" dirty="0" smtClean="0"/>
              <a:t>150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E-100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E, 10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S-10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N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8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307026" y="3193279"/>
            <a:ext cx="1409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Zonal wind [m/s]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715000" y="685800"/>
            <a:ext cx="23567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Zonal Wind</a:t>
            </a:r>
          </a:p>
          <a:p>
            <a:r>
              <a:rPr lang="en-US" b="1" dirty="0" smtClean="0">
                <a:solidFill>
                  <a:srgbClr val="FF3300"/>
                </a:solidFill>
              </a:rPr>
              <a:t>TAO OBS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FCST</a:t>
            </a:r>
          </a:p>
          <a:p>
            <a:r>
              <a:rPr lang="en-US" b="1" dirty="0" smtClean="0"/>
              <a:t>R2 </a:t>
            </a:r>
            <a:r>
              <a:rPr lang="en-US" dirty="0" smtClean="0"/>
              <a:t>[</a:t>
            </a:r>
            <a:r>
              <a:rPr lang="en-US" sz="1400" dirty="0" smtClean="0"/>
              <a:t>150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E-100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E, 10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S-10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N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2373868"/>
            <a:ext cx="3229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Zero values in TAO OBS removed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8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5000" y="685800"/>
            <a:ext cx="18020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Meridional Wind</a:t>
            </a:r>
          </a:p>
          <a:p>
            <a:r>
              <a:rPr lang="en-US" b="1" dirty="0" smtClean="0">
                <a:solidFill>
                  <a:srgbClr val="FF3300"/>
                </a:solidFill>
              </a:rPr>
              <a:t>TAO OBS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FCST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-508683" y="3193279"/>
            <a:ext cx="181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Meridional wind [m/s]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508683" y="3193279"/>
            <a:ext cx="181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Meridional wind [m/s]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715000" y="685800"/>
            <a:ext cx="23567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Meridional Wind</a:t>
            </a:r>
          </a:p>
          <a:p>
            <a:r>
              <a:rPr lang="en-US" b="1" dirty="0" smtClean="0">
                <a:solidFill>
                  <a:srgbClr val="FF3300"/>
                </a:solidFill>
              </a:rPr>
              <a:t>TAO OBS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FCST</a:t>
            </a:r>
          </a:p>
          <a:p>
            <a:r>
              <a:rPr lang="en-US" b="1" dirty="0" smtClean="0"/>
              <a:t>R2 </a:t>
            </a:r>
            <a:r>
              <a:rPr lang="en-US" dirty="0" smtClean="0"/>
              <a:t>[</a:t>
            </a:r>
            <a:r>
              <a:rPr lang="en-US" sz="1400" dirty="0" smtClean="0"/>
              <a:t>150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E-100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E, 10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S-10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N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A78C-395A-409A-A7BB-4FF3B264DD36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508683" y="3193279"/>
            <a:ext cx="181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Meridional wind [m/s]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715000" y="685800"/>
            <a:ext cx="23567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Meridional Wind</a:t>
            </a:r>
          </a:p>
          <a:p>
            <a:r>
              <a:rPr lang="en-US" b="1" dirty="0" smtClean="0">
                <a:solidFill>
                  <a:srgbClr val="FF3300"/>
                </a:solidFill>
              </a:rPr>
              <a:t>TAO OBS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FCST</a:t>
            </a:r>
          </a:p>
          <a:p>
            <a:r>
              <a:rPr lang="en-US" b="1" dirty="0" smtClean="0"/>
              <a:t>R2 </a:t>
            </a:r>
            <a:r>
              <a:rPr lang="en-US" dirty="0" smtClean="0"/>
              <a:t>[</a:t>
            </a:r>
            <a:r>
              <a:rPr lang="en-US" sz="1400" dirty="0" smtClean="0"/>
              <a:t>150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E-100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E, 10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S-10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N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1992868"/>
            <a:ext cx="3229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Zero values in TAO OBS removed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54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102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Yutong Pan</dc:creator>
  <cp:lastModifiedBy>Yutong Pan</cp:lastModifiedBy>
  <cp:revision>38</cp:revision>
  <dcterms:created xsi:type="dcterms:W3CDTF">2016-08-03T15:06:24Z</dcterms:created>
  <dcterms:modified xsi:type="dcterms:W3CDTF">2016-08-08T19:38:50Z</dcterms:modified>
</cp:coreProperties>
</file>