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91" autoAdjust="0"/>
  </p:normalViewPr>
  <p:slideViewPr>
    <p:cSldViewPr>
      <p:cViewPr varScale="1">
        <p:scale>
          <a:sx n="110" d="100"/>
          <a:sy n="110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8347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 </a:t>
            </a:r>
            <a:r>
              <a:rPr lang="en-US" sz="4400" b="0" i="0" u="none" strike="noStrike" cap="none" dirty="0" smtClean="0">
                <a:solidFill>
                  <a:srgbClr val="0000FF"/>
                </a:solidFill>
                <a:sym typeface="Calibri"/>
              </a:rPr>
              <a:t>Making</a:t>
            </a:r>
            <a:endParaRPr lang="en-US" sz="4400" b="0" i="0" u="none" strike="noStrike" cap="none" dirty="0">
              <a:solidFill>
                <a:srgbClr val="0000FF"/>
              </a:solidFill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dirty="0" err="1"/>
              <a:t>Miliaritiana</a:t>
            </a:r>
            <a:r>
              <a:rPr lang="en-US" dirty="0"/>
              <a:t> </a:t>
            </a:r>
            <a:r>
              <a:rPr lang="en-US" dirty="0" err="1"/>
              <a:t>Robjhon</a:t>
            </a:r>
            <a:endParaRPr lang="en-US" dirty="0"/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dirty="0" smtClean="0"/>
              <a:t>Nick </a:t>
            </a:r>
            <a:r>
              <a:rPr lang="en-US" dirty="0" smtClean="0"/>
              <a:t>Novella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makes a bad map?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tell 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http://cartastrophe.files.wordpress.com/2010/02/worldmap-c.png?w=655&amp;h=5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96411"/>
            <a:ext cx="7015957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609600" y="6488667"/>
            <a:ext cx="843582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cartastrophe.wordpress.com by way of Portal Publications, Ltd, of Novarto, CA.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 descr="http://www.theusRus.de/Blog-files/WikiVers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860286"/>
            <a:ext cx="5381624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7162800" y="6183867"/>
            <a:ext cx="22097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Wikifreund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914400" y="76200"/>
            <a:ext cx="761999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Population Density (1968)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 descr="BadMap_Capita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495650"/>
            <a:ext cx="7830549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5715000" y="6140848"/>
            <a:ext cx="299428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http://www.stratasan.com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Blindness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using few colors as comparison then avoid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Green &amp; Red; Green &amp; Brown; Blue &amp; Purple; Green &amp; Blue; Light Green &amp; Yellow; Blue &amp; Grey; Green &amp; Grey; Green &amp; Black</a:t>
            </a:r>
          </a:p>
        </p:txBody>
      </p:sp>
      <p:sp>
        <p:nvSpPr>
          <p:cNvPr id="173" name="Shape 173" descr="https://cdn.tutsplus.com/webdesign/uploads/legacy/articles/003_colorBlind/colortest.png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 descr="https://cdn.tutsplus.com/webdesign/uploads/legacy/articles/003_colorBlind/colortest.png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68" y="746462"/>
            <a:ext cx="7242495" cy="556377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7162800" y="6456814"/>
            <a:ext cx="172361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NOAA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2319041" y="152400"/>
            <a:ext cx="4231546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 Spill Trajectory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375" y="2819400"/>
            <a:ext cx="5305425" cy="402148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Reference Maps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ex. Geographic maps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bits of information on one map, focusing on no one bit of information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Challenge: What group of information to include?</a:t>
            </a:r>
          </a:p>
          <a:p>
            <a:pPr marL="1371600" marR="0" lvl="3" indent="0" algn="l" rtl="0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Maps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7239000" y="6372116"/>
            <a:ext cx="172361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 of ESRI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127463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Thematic maps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 on an analysis or specific attribute.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Examples-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 maps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Population maps,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Aim: Communication!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Draw readers attention to important information.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Challenge: Figuring out what information to choose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  <a:r>
              <a:rPr lang="en-U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Maps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Thematic map types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Qualitative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of data is key. Not dependent on data.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Quantitative 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numerical data and its variation.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 descr="http://www.icsm.gov.au/mapping/images/time_zon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0"/>
            <a:ext cx="9139105" cy="577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1788252" y="-152400"/>
            <a:ext cx="55626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Time Zones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609600" y="6488667"/>
            <a:ext cx="843582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Intergovernmental Committee on Surveying and Mapping http://www.icsm.gov.au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We’ve made the analysis, how do we present it?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Making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map?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we need a map?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From the good … to the bad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QGIS Map Making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 descr="http://sedac.ciesin.columbia.edu/downloads/maps/nagdc/nagdc-population-landscape-climate-estimates-v2/Global_PopDensit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529" y="762000"/>
            <a:ext cx="7185869" cy="555080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304800" y="60121"/>
            <a:ext cx="85343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Population Density (2000)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0" y="6488667"/>
            <a:ext cx="904542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Socioeconomic Data and Applications Center (SEDAC) http://sedac.ciesin.columbia.edu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Pre-work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an analysis.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fields</a:t>
            </a:r>
            <a:r>
              <a:rPr lang="en-US" sz="3200" dirty="0"/>
              <a:t> (Give fields proper names)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proper color scheme for clarity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map projection.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map location.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this before even composing the map!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Scale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Directional Indicator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Labels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dirty="0"/>
              <a:t>Guidelines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Graticule</a:t>
            </a: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map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 DESIGN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- Africa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Scale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Directional Indicator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Neatline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Graticule map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 DESIGN</a:t>
            </a:r>
          </a:p>
        </p:txBody>
      </p:sp>
      <p:pic>
        <p:nvPicPr>
          <p:cNvPr id="234" name="Shape 234" descr="http://www.cpc.ncep.noaa.gov/products/african_desk/weekly_outlook/week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322387"/>
            <a:ext cx="3923899" cy="50815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Shape 235"/>
          <p:cNvCxnSpPr/>
          <p:nvPr/>
        </p:nvCxnSpPr>
        <p:spPr>
          <a:xfrm rot="10800000" flipH="1">
            <a:off x="1676400" y="1600200"/>
            <a:ext cx="3657600" cy="17065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6" name="Shape 236"/>
          <p:cNvCxnSpPr/>
          <p:nvPr/>
        </p:nvCxnSpPr>
        <p:spPr>
          <a:xfrm>
            <a:off x="1676400" y="2209800"/>
            <a:ext cx="28956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7" name="Shape 237"/>
          <p:cNvCxnSpPr/>
          <p:nvPr/>
        </p:nvCxnSpPr>
        <p:spPr>
          <a:xfrm rot="10800000" flipH="1">
            <a:off x="1905000" y="3505200"/>
            <a:ext cx="4038599" cy="533399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8" name="Shape 238"/>
          <p:cNvCxnSpPr/>
          <p:nvPr/>
        </p:nvCxnSpPr>
        <p:spPr>
          <a:xfrm rot="10800000" flipH="1">
            <a:off x="2114349" y="4419599"/>
            <a:ext cx="2076650" cy="4572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9" name="Shape 239"/>
          <p:cNvCxnSpPr/>
          <p:nvPr/>
        </p:nvCxnSpPr>
        <p:spPr>
          <a:xfrm rot="10800000" flipH="1">
            <a:off x="2885974" y="4114800"/>
            <a:ext cx="2371825" cy="1123948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40" name="Shape 240"/>
          <p:cNvCxnSpPr/>
          <p:nvPr/>
        </p:nvCxnSpPr>
        <p:spPr>
          <a:xfrm>
            <a:off x="1862086" y="5602289"/>
            <a:ext cx="2495750" cy="188909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Scale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Directional Indicato</a:t>
            </a: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Neatline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Graticule map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 - DESIGN</a:t>
            </a:r>
          </a:p>
        </p:txBody>
      </p:sp>
      <p:pic>
        <p:nvPicPr>
          <p:cNvPr id="247" name="Shape 247" descr="http://www.cpc.ncep.noaa.gov/products/precip/CWlink/ghazards/images/gth_full_upd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212312"/>
            <a:ext cx="3429000" cy="26508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Shape 248"/>
          <p:cNvCxnSpPr/>
          <p:nvPr/>
        </p:nvCxnSpPr>
        <p:spPr>
          <a:xfrm>
            <a:off x="1981200" y="3248991"/>
            <a:ext cx="3657600" cy="2760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49" name="Shape 249" descr="data:image/jpeg;base64,/9j/4AAQSkZJRgABAQAAAQABAAD/2wCEAAkGBwgHBhUIBwgUFRQWFhYQFxgUGRQeHRsdHxgWHB8eFBsZKCohHhwlHh0dIjUtJTU3LzIuGiM/OjYsQygtMCsBCgoKBQUFDgUFDisZExkrKysrKysrKysrKysrKysrKysrKysrKysrKysrKysrKysrKysrKysrKysrKysrKysrK//AABEIAH0BkwMBIgACEQEDEQH/xAAcAAEAAgMBAQEAAAAAAAAAAAAABAYFBwgBAgP/xAA/EAABAwEFBgQFAgQCCwAAAAAAAQIDBAUGEZPSEhUXIVJVFDFUoxMiUZLRB0EjMmGBtMEkNTZicnN0gpGhs//EABQBAQAAAAAAAAAAAAAAAAAAAAD/xAAUEQEAAAAAAAAAAAAAAAAAAAAA/9oADAMBAAIRAxEAPwDeIAAAAAAAAAAAAAAAAAAAAAAAAAAAAAAAAAAAAAAAAAAAAAAAAAAAAAAAAAAAAAAAAAAAAAeKqJ5qemFvRa09l0rG0UTXzTSNp4mvVUbtOx5vVqKuyiIqrgmPIDM4p9T0rN37StVlqOsa8SQLN8NKlj6fbRjmbStVFa/m1zVw+qKip/VCzAAAAAAAAAACFate6z6VZo6OSZ2KNayJEVyqv/EqNan9XKiATccQYK5lq1Ft2E20KyJrHufK1WtxwTZke1ExxXFURERV/dU8k8jOgAAAAAAAADzFPLE9MLeGS3Plp7Ahi2nYq6Sfa+GxEVvLZYu05zsVw8kREVVXkiODNYgr90rWrbRjmprVjYk9PKtPIsWPw3Lsseix7XNPlcmKL5L9SwAAAAAAAAADzFD0r95ay2oVSKx44GJgr3z1Sr8JvPBG7LVRyuX+yIn7qvJQsAMFc62JrbsfxVSxm0174VdErlierXYbcDnYK5i/XDzRyc8MVzoAAAAAAAAAAxlv2zTWJZjqypRVw+VjGoqukeuOyyNE5q5y8gMmDC3NtSotq7UNpVkTWPkRznNbjgnzOTBMfPBEQzQAAAAAAAAAAACvXzo6yekhrLNpllkp52VKR7TW7aJi1zUVeSLsuVUx/dCwgCpWAloWteR1uVtlSUzGwJTRsmVm25Ver3OVGKqI1MGonPHz/oW0+GSMk5sdjzVOX1RcFT+y8j7AAAAAAAAAHmH7noAr1xaOpobutgrIVY5JJ3YO88Fme5P/ACiopYQAAAAAAAAABWr5Wpa1nxRx2PZk0qvcqPfC1jnRtRPNqPVGq5VwRNrl5rguGC2UAYC50m1ZqxpZE9PsuXHxOwr5HLzc9ytc7FVVeaqvn/Yz4AAAAAAAAAArV7JquNqRvu/42meitkjbsK9HYorV2JFRr2f+0Xnz/aygCs3Cs+qs+zJPj0qwMfK+WGmVUX4DF8m4tVUTaXF+Ccm7eH7FmAAAAAAAAAAFZvBd+0rRtiK0aK1Y2fCYqNZLAsqI9ccZG4SMwfs/LzxwTHDzUsx8SSMiYr5HIiImKqvkif1Arf6cUFpWbdWOmtdybaK7BuxsKxNpeTvmdiuOK48uSpy5YrZzxFxPQAAAAAAAAAAAAADG2Cn+hO/59V/iJjJHM15P1IvdY95augs219iKOqqWtb8OBcE+PIvm5qqvn+5jeLl+u++zTaAOqwcqcXL9d99mm0Di5frvvs02gDqsHKnFy/XffZptA4uX6777NNoA6rBypxcv1332abQOLl+u++zTaAOqwcqcXL9d99mm0Di5frvvs02gDqsGDu6lVW2BT1dTaMivkgikcuEKYq5jVVcEZgnNf2Mj4WX18vtaQJYInhZfXy+1pHhZfXy+1pAlgieFl9fL7WkeFl9fL7WkCWCJ4WX18vtaR4WX18vtaQJYInhZfXy+1pHhZfXy+1pAlg5V4t36w/177NNoPOLl+u++zTaAOqwcqcXL9d99mm0Di5frvvs02gDqsHKnFy/XffZptA4uX6777NNoA6rBypxcv1332abQOLl+u++zTaAOqwcqcXL9d99mm0Di5frvvs02gDqsETwsvr5fa0jwsvr5fa0gSwRPCy+vl9rSPCy+vl9rSBLBE8LL6+X2tI8LL6+X2tIEsETwsvr5fa0jwsvr5fa0gSzGXn/2bqf+nm/+biR4WX18vtaTHXjppG3eqXLWyL/Am5L8Pn/Dd54NAzgMfbVs2fYNCtda1SkcaKjVcqOVEVVwT+VFU/O3Lw2VYNnpX2vWJHGqo1HKjlxVUxTBGoq+QGUBjJbds6Gb4UtRgqSsp+bZE+d6YtRFwwXH6py+pktpPqB6DzFMMcT0AAAAAAAADXcX6X3UtqaW0rQonukkqKpzlSSRMV8RKnki4J5H6cG7k9ufmzfktzLFpY1X4csyI5z5FRJpkTF7nPdgm1y+ZVXBOSH1umH1E+dNqAp/Bu5Pbn5s35HBu5Pbn5s35LhumH1E+dNqG6YfUT502oCn8G7k9ufmzfkcG7k9ufmzfkuG6YfUT502obph9RPnTagKfwbuT25+bN+RwbuT25+bN+S4bph9RPnTahumH1E+dNqAp/Bu5Pbn5s35HBu5Pbn5s35LhumH1E+dNqG6YfUT502oDmat/UW91lVb7OoLae2KFzoI27MS4NYqtamKtxXBEROZ+HFS+/fn/ZDpN8TfpLcmaVZZbIVXOVXKqzVPNVXFVX5z44QXG7KudU6wNFcVL79+f9kOkcVL79+f9kOk3rwguN2Vc6p1jhBcbsq51TrA0VxUvv35/wBkOkcVL79+f9kOk3rwguN2Vc6p1jhBcbsq51TrA0VxUvv35/2Q6RxUvv35/wBkOk3rwguN2Vc6p1jhBcbsq51TrA0VxUvv35/2Q6RxUvv35/2Q6TevCC43ZVzqnWOEFxuyrnVOsCHZ/wCkFy5qCOWSz34uY1y/xZfNWov1P34N3J7c/Nm/Jbo7Fpoo0jjmnRERGonxpvJP+4+t0w+onzptQFP4N3J7c/Nm/I4N3J7c/Nm/JcN0w+onzptQ3TD6ifOm1AU/g3cntz82b8jg3cntz82b8lw3TD6ifOm1DdMPqJ86bUBT+Ddye3PzZvyODdye3PzZvyXDdMPqJ86bUN0w+onzptQFP4N3J7c/Nm/JCtr9JLm0djT1MFnvRzIpJG4yyrzRiqnJV+qF93TD6ifOm1H51Fh0tTA6CeWdWuarHJ8afmipgqfzfQDmPipffvz/ALIdI4qX378/7IdJvXhBcbsq51TrHCC43ZVzqnWBoripffvz/sh0jipffvz/ALIdJvXhBcbsq51TrHCC43ZVzqnWBoripffvz/sh0jipffvz/sh0m9eEFxuyrnVOscILjdlXOqdYGiuKl9+/P+yHSOKl9+/P+yHSb14QXG7KudU6xwguN2Vc6p1gaK4qX378/wCyHSfTP1LvjWvSkqrbc5ki/DemxDza7kqcm480U3nwguN2Vc6p1nrf0iuRG5HssZUVFxRfjVGsCd+o1PFVWTBTVEaOa+to43I5EVFR07EVFReSpzKJbMlTa90XUFrxbbqKirVkV64qssbn08b3Y8nLg2R2PP5sF5YIbfqaSnrGo2rhRyNe2VqOTHBzVRWuT+qKmJHfYlmSfG26GNfEIiTck/iIibKbf1wTkBr6062pqLemgqJ3ObFatAyNqryaixI5Ub9MVVVIVlW5ei1GJbVPHPteIdE5Fmom0yNSVWLG6J7kkR2ymOP820uKYpghs51iWY6Z0zqJm06Rk7lw5q9iYNcv+8ickI011bAmtPec1jwLNtI/4isbtbSYYLj9eScwKLaFp2rTXimr6uvqPDwzrjLTyQvgjjavOOppv50XDFqriq7XzJ5bJtCJUVuKGLqbr2DV2nvOpsmF0yKi/EcxquxTyXH6p/kZZEwA9AAAAAAAAAAAAAAAAAAAAAAAAAAAAAAAAAAAAAAAAAAAAAAAAAAAAAAAAAAAAAAAAAAAAAAAAAAAAAAAAAAAAAAAAAAAAAAAAAAAAAAAAAAAAAAAAAAAAAAAAAAAAAAAAAAAAAAAAAAAAAAA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bug65c2fUSwBE3dB1y5s+o8JgA//Z"/>
          <p:cNvSpPr/>
          <p:nvPr/>
        </p:nvSpPr>
        <p:spPr>
          <a:xfrm>
            <a:off x="155575" y="-808037"/>
            <a:ext cx="5429249" cy="16859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Shape 250" descr="http://wall-maps.com/chart-carte/mileScal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4437" y="4112867"/>
            <a:ext cx="3559175" cy="11052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Shape 251"/>
          <p:cNvCxnSpPr/>
          <p:nvPr/>
        </p:nvCxnSpPr>
        <p:spPr>
          <a:xfrm>
            <a:off x="2286000" y="2931432"/>
            <a:ext cx="2967059" cy="1181436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252" name="Shape 2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1212" y="1290520"/>
            <a:ext cx="1751846" cy="1774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Shape 253"/>
          <p:cNvCxnSpPr/>
          <p:nvPr/>
        </p:nvCxnSpPr>
        <p:spPr>
          <a:xfrm rot="10800000" flipH="1">
            <a:off x="3581400" y="2662411"/>
            <a:ext cx="510795" cy="1071388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a Neatline and color scales!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 Making</a:t>
            </a:r>
          </a:p>
        </p:txBody>
      </p:sp>
      <p:pic>
        <p:nvPicPr>
          <p:cNvPr id="260" name="Shape 260" descr="http://cartastrophe.files.wordpress.com/2012/04/world-major-explorations-map.jpg?w=655&amp;h=4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512" y="2362200"/>
            <a:ext cx="6238874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 descr="http://cartastrophe.files.wordpress.com/2012/04/annotated-explorations.png?w=655&amp;h=4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7512" y="2371724"/>
            <a:ext cx="6238874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3886200" y="6439764"/>
            <a:ext cx="546898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 Cartastrophe http://cartastrophe.wordpress.com/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you have created a forecast in QGIS …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First, use the            to zoom into area you want.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go to Project &gt;&gt; New Print Composer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Composer = where map making occurs.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 Making in QGIS</a:t>
            </a:r>
          </a:p>
        </p:txBody>
      </p:sp>
      <p:pic>
        <p:nvPicPr>
          <p:cNvPr id="269" name="Shape 269" descr="http://docs.qgis.org/2.2/en/_images/mActionZoomI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209800"/>
            <a:ext cx="419099" cy="41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 Making in QGIS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5554"/>
          <a:stretch/>
        </p:blipFill>
        <p:spPr>
          <a:xfrm>
            <a:off x="36394" y="1905000"/>
            <a:ext cx="8900613" cy="472614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3276600" y="990600"/>
            <a:ext cx="3352799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 Making in QGIS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1943100" y="889337"/>
            <a:ext cx="5257799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Composer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5638"/>
          <a:stretch/>
        </p:blipFill>
        <p:spPr>
          <a:xfrm>
            <a:off x="9098" y="1911823"/>
            <a:ext cx="9134900" cy="4846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 Tab – Output format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 Making in QGIS Print Composer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l="237" b="5000"/>
          <a:stretch/>
        </p:blipFill>
        <p:spPr>
          <a:xfrm>
            <a:off x="152400" y="2264428"/>
            <a:ext cx="8437580" cy="45173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Shape 291"/>
          <p:cNvCxnSpPr/>
          <p:nvPr/>
        </p:nvCxnSpPr>
        <p:spPr>
          <a:xfrm>
            <a:off x="3886200" y="2133600"/>
            <a:ext cx="2209799" cy="172958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l="68741" t="35417" b="5208"/>
          <a:stretch/>
        </p:blipFill>
        <p:spPr>
          <a:xfrm>
            <a:off x="1455761" y="2264428"/>
            <a:ext cx="4267199" cy="455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 Making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display your spatial data?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Clearly, concisely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display variety of data in a variety of ways.</a:t>
            </a:r>
          </a:p>
          <a:p>
            <a:pPr marR="0" lvl="2" algn="l" rtl="0">
              <a:spcBef>
                <a:spcPts val="560"/>
              </a:spcBef>
              <a:spcAft>
                <a:spcPts val="0"/>
              </a:spcAft>
            </a:pPr>
            <a:r>
              <a:rPr lang="en-US" dirty="0"/>
              <a:t>Take into account audience and visibility (public, private)</a:t>
            </a:r>
          </a:p>
          <a:p>
            <a:pPr marR="0" lvl="2" algn="l" rtl="0">
              <a:spcBef>
                <a:spcPts val="560"/>
              </a:spcBef>
              <a:spcAft>
                <a:spcPts val="0"/>
              </a:spcAft>
            </a:pPr>
            <a:r>
              <a:rPr lang="en-US" dirty="0"/>
              <a:t>Up to specific standards (colorblindness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GIS Maps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add map, hit              and drag box.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“should” look like area on editor… but not always.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adjust by going to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 Properties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to Composition and changing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Extents.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 Making in QGIS Print Composer</a:t>
            </a:r>
          </a:p>
        </p:txBody>
      </p:sp>
      <p:pic>
        <p:nvPicPr>
          <p:cNvPr id="299" name="Shape 299" descr="http://docs.qgis.org/2.2/en/_images/mActionAddMa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1524000"/>
            <a:ext cx="685799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620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add label (title), hit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 Properties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change text, size, font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add legend, hit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 Properties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adjust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add shapes, hit &gt;&gt;&gt;&gt;&gt;&gt;&gt;&gt;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add compass rose, Layout &gt;&gt; Add Image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 Properties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&gt;&gt; Search Directories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add scale bar, hit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 Making in QGIS Print Composer</a:t>
            </a:r>
          </a:p>
        </p:txBody>
      </p:sp>
      <p:pic>
        <p:nvPicPr>
          <p:cNvPr id="306" name="Shape 306" descr="http://docs.qgis.org/2.2/en/_images/mActionLabe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600200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 descr="http://docs.qgis.org/2.2/en/_images/mActionAddLegen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2690069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600" y="3299668"/>
            <a:ext cx="2072469" cy="108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 descr="http://docs.qgis.org/2.2/en/_images/mActionScaleBa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0199" y="5867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Outputting…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 Making in QGIS Print Composer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641292" y="3106189"/>
            <a:ext cx="531062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an image (JPG, PNG,TIF)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642574" y="4364483"/>
            <a:ext cx="181895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SVG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708581" y="5577342"/>
            <a:ext cx="179728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PDF</a:t>
            </a:r>
          </a:p>
        </p:txBody>
      </p:sp>
      <p:pic>
        <p:nvPicPr>
          <p:cNvPr id="319" name="Shape 319" descr="http://docs.qgis.org/2.2/en/_images/mActionSaveMapAs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0160" y="2971800"/>
            <a:ext cx="1172506" cy="117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 descr="http://docs.qgis.org/2.2/en/_images/mActionSaveAs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8759" y="4190038"/>
            <a:ext cx="904078" cy="90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 descr="http://docs.qgis.org/2.2/en/_images/mActionSaveAsPDF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5035" y="5342455"/>
            <a:ext cx="887802" cy="88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 descr="../../../_images/print_composer_complete.png"/>
          <p:cNvPicPr preferRelativeResize="0"/>
          <p:nvPr/>
        </p:nvPicPr>
        <p:blipFill rotWithShape="1">
          <a:blip r:embed="rId6">
            <a:alphaModFix/>
          </a:blip>
          <a:srcRect l="29250" t="8235" r="57477" b="86244"/>
          <a:stretch/>
        </p:blipFill>
        <p:spPr>
          <a:xfrm>
            <a:off x="3738759" y="1219200"/>
            <a:ext cx="4257282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 Making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09600" y="411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Prediction Center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084764" y="1554162"/>
            <a:ext cx="5059234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CPC Africa Desk: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 Outlook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Highlights above/below-average rainfall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l="31949" t="16239" r="31948" b="6549"/>
          <a:stretch/>
        </p:blipFill>
        <p:spPr>
          <a:xfrm>
            <a:off x="213582" y="1554162"/>
            <a:ext cx="3871182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09600" y="411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Prediction Center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084764" y="1554162"/>
            <a:ext cx="5059234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CPC International Desk/FEWS-NET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Africa Weather Hazards Outlook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Combines GIS image with Microsoft word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is from Word.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l="35294" t="14677" r="38235" b="16831"/>
          <a:stretch/>
        </p:blipFill>
        <p:spPr>
          <a:xfrm>
            <a:off x="609600" y="1447800"/>
            <a:ext cx="3184071" cy="495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609600" y="411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Prediction Center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5418667" y="1303866"/>
            <a:ext cx="3725332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CPC GIS product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Tropics Weather Hazards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1/2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7563" t="30322" r="57142" b="24677"/>
          <a:stretch/>
        </p:blipFill>
        <p:spPr>
          <a:xfrm>
            <a:off x="457200" y="1470229"/>
            <a:ext cx="5017831" cy="4625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09600" y="411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Prediction Center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5327155" y="1303866"/>
            <a:ext cx="3816846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Seasonal Drought Outlook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17-End of season</a:t>
            </a:r>
          </a:p>
        </p:txBody>
      </p:sp>
      <p:pic>
        <p:nvPicPr>
          <p:cNvPr id="129" name="Shape 129" descr="http://www.cpc.ncep.noaa.gov/products/expert_assessment/season_drou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5327154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makes a good map?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Tells a story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too much information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data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color scales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 Legend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a good map have?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 references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references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explanations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source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else?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689</Words>
  <Application>Microsoft Office PowerPoint</Application>
  <PresentationFormat>On-screen Show (4:3)</PresentationFormat>
  <Paragraphs>164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Map Making</vt:lpstr>
      <vt:lpstr>Outline </vt:lpstr>
      <vt:lpstr>Map Making</vt:lpstr>
      <vt:lpstr>Map Making</vt:lpstr>
      <vt:lpstr>Map Making</vt:lpstr>
      <vt:lpstr>Map Making</vt:lpstr>
      <vt:lpstr>Map Making</vt:lpstr>
      <vt:lpstr>Map Making</vt:lpstr>
      <vt:lpstr>Map Making</vt:lpstr>
      <vt:lpstr>Map Making</vt:lpstr>
      <vt:lpstr>PowerPoint Presentation</vt:lpstr>
      <vt:lpstr>PowerPoint Presentation</vt:lpstr>
      <vt:lpstr>PowerPoint Presentation</vt:lpstr>
      <vt:lpstr>Color Blindness</vt:lpstr>
      <vt:lpstr>PowerPoint Presentation</vt:lpstr>
      <vt:lpstr>Map Making Types of Maps</vt:lpstr>
      <vt:lpstr>PowerPoint Presentation</vt:lpstr>
      <vt:lpstr>Map Making</vt:lpstr>
      <vt:lpstr>PowerPoint Presentation</vt:lpstr>
      <vt:lpstr>PowerPoint Presentation</vt:lpstr>
      <vt:lpstr>Map Making - Design</vt:lpstr>
      <vt:lpstr>Map Making - DESIGN</vt:lpstr>
      <vt:lpstr>Map Making - DESIGN</vt:lpstr>
      <vt:lpstr>Map Making - DESIGN</vt:lpstr>
      <vt:lpstr>Map Making</vt:lpstr>
      <vt:lpstr>Map Making in QGIS</vt:lpstr>
      <vt:lpstr>Map Making in QGIS</vt:lpstr>
      <vt:lpstr>Map Making in QGIS</vt:lpstr>
      <vt:lpstr>Map Making in QGIS Print Composer</vt:lpstr>
      <vt:lpstr>Map Making in QGIS Print Composer</vt:lpstr>
      <vt:lpstr>Map Making in QGIS Print Composer</vt:lpstr>
      <vt:lpstr>Map Making in QGIS Print Composer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Making</dc:title>
  <dc:creator>Miliaritiana Robjhon</dc:creator>
  <cp:lastModifiedBy>Miliaritiana Robjhon</cp:lastModifiedBy>
  <cp:revision>12</cp:revision>
  <dcterms:modified xsi:type="dcterms:W3CDTF">2018-05-29T19:20:43Z</dcterms:modified>
</cp:coreProperties>
</file>