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6" d="100"/>
          <a:sy n="116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3823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.noaa.gov/digitalcoast/training/datum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gis.org/en/sit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Introduction to </a:t>
            </a:r>
            <a:r>
              <a:rPr lang="en-US" sz="4400" b="0" i="0" u="none" strike="noStrike" cap="none" dirty="0" smtClean="0">
                <a:solidFill>
                  <a:srgbClr val="0000FF"/>
                </a:solidFill>
                <a:sym typeface="Calibri"/>
              </a:rPr>
              <a:t>GIS</a:t>
            </a:r>
            <a:endParaRPr lang="en-US" sz="4400" b="0" i="0" u="none" strike="noStrike" cap="none" dirty="0">
              <a:solidFill>
                <a:srgbClr val="0000FF"/>
              </a:solidFill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en-US" sz="285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Miliaritiana</a:t>
            </a:r>
            <a:r>
              <a:rPr lang="en-US" sz="285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50" b="0" i="0" u="none" strike="noStrike" cap="none" dirty="0" err="1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Robjhon</a:t>
            </a:r>
            <a:endParaRPr lang="en-US" sz="152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en-US" sz="2850" b="0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Nick Novella</a:t>
            </a:r>
            <a:endParaRPr lang="en-US" sz="285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152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endParaRPr sz="152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types of maps are there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Literal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Generalized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types of maps are there?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Literal –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specific world coordinates.</a:t>
            </a:r>
          </a:p>
        </p:txBody>
      </p:sp>
      <p:pic>
        <p:nvPicPr>
          <p:cNvPr id="2" name="Picture 2" descr="https://www.cia.gov/Library/publications/the-world-factbook/graphics/maps/ec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43074"/>
            <a:ext cx="31242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405328"/>
            <a:ext cx="5486400" cy="476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81000" y="1189037"/>
            <a:ext cx="3200400" cy="467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types of maps are there?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Generalized – Not “exact”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informative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105400" y="1035996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Washington DC Metro map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types of maps are there?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memories and experiences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 between users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can we do with GIS</a:t>
            </a:r>
            <a:r>
              <a:rPr lang="en-US" sz="4400" b="0" i="0" u="none" strike="noStrike" cap="none" dirty="0" smtClean="0">
                <a:solidFill>
                  <a:srgbClr val="0000FF"/>
                </a:solidFill>
                <a:sym typeface="Calibri"/>
              </a:rPr>
              <a:t>?</a:t>
            </a:r>
            <a:endParaRPr lang="en-US" sz="3600" b="0" i="0" u="none" strike="noStrike" cap="none" dirty="0">
              <a:solidFill>
                <a:srgbClr val="0000FF"/>
              </a:solidFill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and analysis software</a:t>
            </a:r>
          </a:p>
          <a:p>
            <a:pPr lvl="1" indent="-285750"/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</a:p>
          <a:p>
            <a:pPr lvl="1" indent="-285750"/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In-depth spatial analysis</a:t>
            </a:r>
            <a:endParaRPr lang="en-US" b="0" i="0" u="none" strike="noStrike" cap="none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and NON-geographic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insight into spatial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lang="en-US"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importantly, GIS is mapping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know how GIS “sees the world”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sym typeface="Calibri"/>
              </a:rPr>
              <a:t>Projection/Datum</a:t>
            </a:r>
            <a:endParaRPr lang="en-US" sz="4000" b="0" i="0" u="none" strike="noStrike" cap="none" dirty="0">
              <a:solidFill>
                <a:srgbClr val="0000FF"/>
              </a:solidFill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 data has a spatial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 (coordinates)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about a flag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pole</a:t>
            </a:r>
            <a:endParaRPr lang="en-US" b="0" i="0" u="none" strike="noStrike" cap="none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tall, 4 inches diameter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Lon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Military Grid Reference System (MGRS)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X,Y from an origin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that pole is 10 feet by 4 inches, at 42N, 90W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we can plot it, as a point, vector.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Wait, how do we know EXACTLY where 42N, 90W is?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Datum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Datum are physical reference systems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of the earth that is used in mapping.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 of numbers that define the shape and size of the ellipsoid and it's orientation in space.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Chosen to give the best possible fit to the true shape of the Earth.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WGS84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NAD27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NAD83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Datum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Cathedral in central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Christchurch, New Zealand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at </a:t>
            </a:r>
            <a:r>
              <a:rPr lang="en-US" sz="3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172.63658E, 43.53103S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WGS-84 coordinates and 172.36344E, 43.53270S in Geodetic 1949 coordinates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– Hawaiian islands had their own Datum for years.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Datum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QGIS has transformation methods to go between datum.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of your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GeoDatum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data transformed to the same Datum before processing or analyzing.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Projections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 is curved, maps are flat. 3-D →2-D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 of flattening out the Earth onto a flat piece of paper or computer screen is a mathematical process called a projection.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distort certain elements of the map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GIS?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do with it?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data can we work with?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Projections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Conformality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are the shapes accurate (suited for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cartography), e.g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Lambert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conformal conic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are the distances accurate (suited for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 atlas), e.g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azimuthal equidistant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are the areas represented on the map proportional to their true area on the Earth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(suited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management), e.g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Albers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equal-area conic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are directions between points on the map accurately (suited for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navigation), e.g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Mercator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Projections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interest Maps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Preserve area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110" y="2701067"/>
            <a:ext cx="1857375" cy="28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3462" y="2701067"/>
            <a:ext cx="2171700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60" y="2667000"/>
            <a:ext cx="1962149" cy="288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4280" y="5362941"/>
            <a:ext cx="1762124" cy="134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8400" y="5386753"/>
            <a:ext cx="8191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2325" y="4464660"/>
            <a:ext cx="19431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Projections</a:t>
            </a:r>
          </a:p>
        </p:txBody>
      </p:sp>
      <p:pic>
        <p:nvPicPr>
          <p:cNvPr id="222" name="Shape 222" descr="Mercator world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19200"/>
            <a:ext cx="3571874" cy="277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37148" y="1219200"/>
            <a:ext cx="3571874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6063" y="3341869"/>
            <a:ext cx="3571874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3127791" y="4854112"/>
            <a:ext cx="288841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azimuthal equidistant</a:t>
            </a:r>
          </a:p>
        </p:txBody>
      </p:sp>
      <p:sp>
        <p:nvSpPr>
          <p:cNvPr id="226" name="Shape 226"/>
          <p:cNvSpPr/>
          <p:nvPr/>
        </p:nvSpPr>
        <p:spPr>
          <a:xfrm>
            <a:off x="1341979" y="2374256"/>
            <a:ext cx="134511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Mercator</a:t>
            </a:r>
          </a:p>
        </p:txBody>
      </p:sp>
      <p:sp>
        <p:nvSpPr>
          <p:cNvPr id="227" name="Shape 227"/>
          <p:cNvSpPr/>
          <p:nvPr/>
        </p:nvSpPr>
        <p:spPr>
          <a:xfrm>
            <a:off x="6705600" y="2235756"/>
            <a:ext cx="117807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Mollweide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Further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http://www.csc.noaa.gov/digitalcoast/training/datums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Points, Lines, Polygons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Shapefiles, KML/KMZ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Gridded Data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netCDF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Grib2,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GeoTIFF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KMZ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Illustrate “features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Roads, rivers, lakes, houses, urban areas etc.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have “attributes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information on the “features”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or numerical information</a:t>
            </a:r>
          </a:p>
          <a:p>
            <a:pPr lvl="1" indent="-285750"/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shape – represented by geometry and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even load Excel data (if in csv format).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Geometry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Points, Lines, Polygons.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– Cities, towns, </a:t>
            </a: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hospitals, rain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gauges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Lines – roads, rivers, Cyclone track, ITCZ location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Polygons – Urban areas, Countries, Continents, Weather forecast areas, Flooding, drought, Weather Hazards, Climate Hazards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represented by </a:t>
            </a: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endParaRPr lang="en-US" sz="2590" b="0" i="0" u="none" strike="noStrike" cap="none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node  = Point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that do not touch  = Line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Nodes that connect = Polygon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7597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Polygon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2362200" y="2057400"/>
            <a:ext cx="1600200" cy="3124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12848"/>
            <a:ext cx="67597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Shape 267"/>
          <p:cNvCxnSpPr/>
          <p:nvPr/>
        </p:nvCxnSpPr>
        <p:spPr>
          <a:xfrm>
            <a:off x="2362200" y="2057400"/>
            <a:ext cx="3657600" cy="32004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12848"/>
            <a:ext cx="67597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Shape 275"/>
          <p:cNvCxnSpPr/>
          <p:nvPr/>
        </p:nvCxnSpPr>
        <p:spPr>
          <a:xfrm>
            <a:off x="1905000" y="1960134"/>
            <a:ext cx="2971800" cy="2383266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Information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lang="en-US" b="0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Keyword is </a:t>
            </a:r>
            <a:r>
              <a:rPr lang="en-US" sz="2800" b="0" i="1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geographic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A system designed to store, manipulate, analyze, manage, and present geographical data</a:t>
            </a:r>
            <a:endParaRPr lang="en-US" sz="2800" b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Computer-based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 dates to the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1960s-1970s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advanced greatly with increased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power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popular across a spectrum of groups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Governments,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NGOs,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For-Profit,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– Attribute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</a:t>
            </a:r>
            <a:endParaRPr lang="en-US" sz="32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contains non-spatial information that will be connected to attribute.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attribute country population, continent, health stats, rainfall amounts,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high/low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temperature, drought category etc.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use this table to “search” through vector features for similar features!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use this table to do spatial statistics and analysis!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creating Vector data, don’t forget to include attribute data!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Geospatial Information System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System: </a:t>
            </a:r>
            <a:r>
              <a:rPr lang="en-US" sz="2590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data, </a:t>
            </a:r>
            <a:r>
              <a:rPr lang="en-US" sz="2590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</a:t>
            </a:r>
            <a:r>
              <a:rPr lang="en-US" sz="2590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to digitize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hardware to store data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software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and FREE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 software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ESRI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ArcGIS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($$)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231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QGIS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/>
              <a:t>Free - </a:t>
            </a:r>
            <a:r>
              <a:rPr lang="en-US" sz="2400" dirty="0">
                <a:hlinkClick r:id="rId3"/>
              </a:rPr>
              <a:t>https://qgis.org/en/site/</a:t>
            </a:r>
            <a:r>
              <a:rPr lang="en-US" sz="2400" dirty="0"/>
              <a:t>)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285750">
              <a:lnSpc>
                <a:spcPct val="80000"/>
              </a:lnSpc>
              <a:spcBef>
                <a:spcPts val="518"/>
              </a:spcBef>
              <a:buSzPct val="99231"/>
              <a:buFont typeface="Arial"/>
              <a:buChar char="–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version</a:t>
            </a:r>
            <a:r>
              <a:rPr lang="en-US" sz="20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3.0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4938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different types of data ingestible.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(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describe later)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58564" t="2084" r="3952" b="39583"/>
          <a:stretch/>
        </p:blipFill>
        <p:spPr>
          <a:xfrm>
            <a:off x="4572000" y="1600200"/>
            <a:ext cx="4267198" cy="373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38862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different types of data ingestible.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(will describe later)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47659" r="14077" b="38338"/>
          <a:stretch/>
        </p:blipFill>
        <p:spPr>
          <a:xfrm>
            <a:off x="4114800" y="1594080"/>
            <a:ext cx="4800600" cy="43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 Process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Analysis: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different geospatial (and not)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geospatial information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 lang="en-US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new information into new geospatial products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Maps, reports, statistics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sym typeface="Calibri"/>
              </a:rPr>
              <a:t>What type of groups would find GIS useful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Calibri"/>
              </a:rPr>
              <a:t>? </a:t>
            </a:r>
            <a:endParaRPr lang="en-US" sz="3200" dirty="0">
              <a:solidFill>
                <a:srgbClr val="0070C0"/>
              </a:solidFill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sym typeface="Calibri"/>
              </a:rPr>
              <a:t>…….</a:t>
            </a:r>
            <a:endParaRPr lang="en-US" sz="32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sym typeface="Calibri"/>
              </a:rPr>
              <a:t>Why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Calibri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877</Words>
  <Application>Microsoft Office PowerPoint</Application>
  <PresentationFormat>On-screen Show (4:3)</PresentationFormat>
  <Paragraphs>159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Introduction to GIS</vt:lpstr>
      <vt:lpstr>Outline</vt:lpstr>
      <vt:lpstr>GIS </vt:lpstr>
      <vt:lpstr>GIS</vt:lpstr>
      <vt:lpstr>GIS</vt:lpstr>
      <vt:lpstr>GIS</vt:lpstr>
      <vt:lpstr>GIS Process</vt:lpstr>
      <vt:lpstr>GIS</vt:lpstr>
      <vt:lpstr>Questions</vt:lpstr>
      <vt:lpstr>GIS</vt:lpstr>
      <vt:lpstr>GIS</vt:lpstr>
      <vt:lpstr>GIS</vt:lpstr>
      <vt:lpstr>GIS</vt:lpstr>
      <vt:lpstr>What can we do with GIS?</vt:lpstr>
      <vt:lpstr>Projection/Datum</vt:lpstr>
      <vt:lpstr>Datum</vt:lpstr>
      <vt:lpstr>Datum</vt:lpstr>
      <vt:lpstr>Datum</vt:lpstr>
      <vt:lpstr>Projections</vt:lpstr>
      <vt:lpstr>Projections</vt:lpstr>
      <vt:lpstr>Projections</vt:lpstr>
      <vt:lpstr>Projections</vt:lpstr>
      <vt:lpstr>Further Training</vt:lpstr>
      <vt:lpstr>Data Types</vt:lpstr>
      <vt:lpstr>Data Types</vt:lpstr>
      <vt:lpstr>Vector Types</vt:lpstr>
      <vt:lpstr>Vector Types</vt:lpstr>
      <vt:lpstr>Vector Types</vt:lpstr>
      <vt:lpstr>Vector Types</vt:lpstr>
      <vt:lpstr>Data Types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(SIG in French)</dc:title>
  <dc:creator>Miliaritiana Robjhon</dc:creator>
  <cp:lastModifiedBy>Miliaritiana Robjhon</cp:lastModifiedBy>
  <cp:revision>81</cp:revision>
  <dcterms:modified xsi:type="dcterms:W3CDTF">2018-05-24T15:19:18Z</dcterms:modified>
</cp:coreProperties>
</file>