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76" r:id="rId5"/>
    <p:sldId id="277" r:id="rId6"/>
    <p:sldId id="278" r:id="rId7"/>
    <p:sldId id="281" r:id="rId8"/>
    <p:sldId id="280" r:id="rId9"/>
    <p:sldId id="282" r:id="rId10"/>
    <p:sldId id="283" r:id="rId11"/>
    <p:sldId id="284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561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255191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conda.com/download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/>
              <a:t>Tutorial on Installing Anaconda Navigator and Spyder</a:t>
            </a:r>
            <a:endParaRPr lang="en-US" sz="4400" b="0" i="0" u="none" strike="noStrike" cap="none" dirty="0">
              <a:solidFill>
                <a:srgbClr val="0000FF"/>
              </a:solidFill>
              <a:sym typeface="Calibri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rPr lang="en-US" sz="3200" b="0" i="0" u="none" strike="noStrike" cap="none" dirty="0" err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Miliaritiana</a:t>
            </a:r>
            <a:r>
              <a:rPr lang="en-US" sz="3200" b="0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0" i="0" u="none" strike="noStrike" cap="none" dirty="0" err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Robjhon</a:t>
            </a:r>
            <a:endParaRPr lang="en-US" sz="3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64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Ehsan Bhuiyan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823EA6A-93C0-FA92-D39B-7D64EE57E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743200"/>
            <a:ext cx="6964290" cy="3915502"/>
          </a:xfrm>
          <a:prstGeom prst="rect">
            <a:avLst/>
          </a:prstGeom>
        </p:spPr>
      </p:pic>
      <p:sp>
        <p:nvSpPr>
          <p:cNvPr id="6" name="Shape 100">
            <a:extLst>
              <a:ext uri="{FF2B5EF4-FFF2-40B4-BE49-F238E27FC236}">
                <a16:creationId xmlns:a16="http://schemas.microsoft.com/office/drawing/2014/main" id="{4DEB867B-82D4-C94F-5830-4F0E5DDAEE9D}"/>
              </a:ext>
            </a:extLst>
          </p:cNvPr>
          <p:cNvSpPr txBox="1">
            <a:spLocks/>
          </p:cNvSpPr>
          <p:nvPr/>
        </p:nvSpPr>
        <p:spPr>
          <a:xfrm>
            <a:off x="228600" y="-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>
              <a:buSzPct val="25000"/>
            </a:pPr>
            <a:r>
              <a:rPr lang="en-US" dirty="0">
                <a:solidFill>
                  <a:srgbClr val="0000FF"/>
                </a:solidFill>
              </a:rPr>
              <a:t>Spyder Installation</a:t>
            </a:r>
          </a:p>
        </p:txBody>
      </p:sp>
      <p:sp>
        <p:nvSpPr>
          <p:cNvPr id="7" name="Shape 101">
            <a:extLst>
              <a:ext uri="{FF2B5EF4-FFF2-40B4-BE49-F238E27FC236}">
                <a16:creationId xmlns:a16="http://schemas.microsoft.com/office/drawing/2014/main" id="{6AA2BE20-758A-AAF5-5FF0-904DF0859EC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spcBef>
                <a:spcPts val="0"/>
              </a:spcBef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sure that the “Application on” tab is tuned on your new environment (check image below).</a:t>
            </a:r>
          </a:p>
          <a:p>
            <a:pPr indent="-342900">
              <a:spcBef>
                <a:spcPts val="0"/>
              </a:spcBef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installation, launch “Spyder” by clicking on the tab “Launch” (check image above).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B63BC0-F8A2-5583-6F01-B268AFFD9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206476"/>
            <a:ext cx="987638" cy="4450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763D51-D44A-15E9-E1B1-B0ECF58C7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4700951"/>
            <a:ext cx="987638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95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3F65F85C-B059-CBBA-9912-C57D8F06C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1828800"/>
            <a:ext cx="7848600" cy="4412683"/>
          </a:xfrm>
          <a:prstGeom prst="rect">
            <a:avLst/>
          </a:prstGeom>
        </p:spPr>
      </p:pic>
      <p:sp>
        <p:nvSpPr>
          <p:cNvPr id="6" name="Shape 100">
            <a:extLst>
              <a:ext uri="{FF2B5EF4-FFF2-40B4-BE49-F238E27FC236}">
                <a16:creationId xmlns:a16="http://schemas.microsoft.com/office/drawing/2014/main" id="{246B096E-75D9-1B8E-BA24-EA3C5460FE71}"/>
              </a:ext>
            </a:extLst>
          </p:cNvPr>
          <p:cNvSpPr txBox="1">
            <a:spLocks/>
          </p:cNvSpPr>
          <p:nvPr/>
        </p:nvSpPr>
        <p:spPr>
          <a:xfrm>
            <a:off x="228600" y="-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>
              <a:buSzPct val="25000"/>
            </a:pPr>
            <a:r>
              <a:rPr lang="en-US" dirty="0">
                <a:solidFill>
                  <a:srgbClr val="0000FF"/>
                </a:solidFill>
              </a:rPr>
              <a:t>Script Run</a:t>
            </a:r>
          </a:p>
        </p:txBody>
      </p:sp>
    </p:spTree>
    <p:extLst>
      <p:ext uri="{BB962C8B-B14F-4D97-AF65-F5344CB8AC3E}">
        <p14:creationId xmlns:p14="http://schemas.microsoft.com/office/powerpoint/2010/main" val="2749673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Download and Installation Anaconda Navigator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8229600" cy="3382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 the website: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https://www.anaconda.com/download/</a:t>
            </a:r>
            <a:endParaRPr lang="en-US" sz="2400" dirty="0"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install from our shared folder (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Anaconda3-2020.11-Windows-x86_64.exe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(i.e., Windows preferred)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/>
              <a:t>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ither 32 bits or 64 bits, depending on the architecture of your machine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Extract and install the file. Upon termination of the installation process, the Anaconda Navigator should appear among your applications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36418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Anaconda Navigator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36418" y="1149927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Open Anaconda Navigator. A screen like here should appear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E9BA2B4-6839-1EC2-C387-F59C7E3FAFB6}"/>
              </a:ext>
            </a:extLst>
          </p:cNvPr>
          <p:cNvGrpSpPr/>
          <p:nvPr/>
        </p:nvGrpSpPr>
        <p:grpSpPr>
          <a:xfrm>
            <a:off x="336205" y="2064327"/>
            <a:ext cx="8471590" cy="4177146"/>
            <a:chOff x="336205" y="2064327"/>
            <a:chExt cx="8471590" cy="417714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97846C23-8E49-BD92-B17E-0E19FC4ED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6205" y="2064327"/>
              <a:ext cx="8471590" cy="4177146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62F3CC9-2DCA-D3AA-9E4E-80AB40F2D4EB}"/>
                </a:ext>
              </a:extLst>
            </p:cNvPr>
            <p:cNvSpPr/>
            <p:nvPr/>
          </p:nvSpPr>
          <p:spPr>
            <a:xfrm>
              <a:off x="436418" y="3002973"/>
              <a:ext cx="990600" cy="45720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01">
            <a:extLst>
              <a:ext uri="{FF2B5EF4-FFF2-40B4-BE49-F238E27FC236}">
                <a16:creationId xmlns:a16="http://schemas.microsoft.com/office/drawing/2014/main" id="{B767CE14-0B21-292C-14FA-3A434CA301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703118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Choose the Environment menu (red circle in the figure below) and create a new environment  for this exercise.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environment can be created by clicking on the tab “+Create</a:t>
            </a:r>
          </a:p>
        </p:txBody>
      </p:sp>
      <p:sp>
        <p:nvSpPr>
          <p:cNvPr id="5" name="Shape 100">
            <a:extLst>
              <a:ext uri="{FF2B5EF4-FFF2-40B4-BE49-F238E27FC236}">
                <a16:creationId xmlns:a16="http://schemas.microsoft.com/office/drawing/2014/main" id="{AE3D5D23-63D6-A756-F204-0C78F8F031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-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Environment Setup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226ADC3-BAF2-B95A-DD5D-BDB158D9D81D}"/>
              </a:ext>
            </a:extLst>
          </p:cNvPr>
          <p:cNvGrpSpPr/>
          <p:nvPr/>
        </p:nvGrpSpPr>
        <p:grpSpPr>
          <a:xfrm>
            <a:off x="2590800" y="1859973"/>
            <a:ext cx="4953000" cy="4540250"/>
            <a:chOff x="2514600" y="1846118"/>
            <a:chExt cx="4953000" cy="454025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02A68CE-5CD6-DCEA-2A5B-B96670BAF061}"/>
                </a:ext>
              </a:extLst>
            </p:cNvPr>
            <p:cNvGrpSpPr/>
            <p:nvPr/>
          </p:nvGrpSpPr>
          <p:grpSpPr>
            <a:xfrm>
              <a:off x="2514600" y="1846118"/>
              <a:ext cx="4953000" cy="4540250"/>
              <a:chOff x="2514600" y="1846118"/>
              <a:chExt cx="4953000" cy="454025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A83571B-A7E5-D4C5-8FF5-B28A49E65D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514600" y="1846118"/>
                <a:ext cx="4953000" cy="4540250"/>
              </a:xfrm>
              <a:prstGeom prst="rect">
                <a:avLst/>
              </a:prstGeom>
            </p:spPr>
          </p:pic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9BEBF42-C4AC-C777-58EC-1358B2ADC522}"/>
                  </a:ext>
                </a:extLst>
              </p:cNvPr>
              <p:cNvSpPr/>
              <p:nvPr/>
            </p:nvSpPr>
            <p:spPr>
              <a:xfrm>
                <a:off x="3581400" y="5878368"/>
                <a:ext cx="990600" cy="457200"/>
              </a:xfrm>
              <a:prstGeom prst="ellipse">
                <a:avLst/>
              </a:prstGeom>
              <a:noFill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8D4EA5A-44CC-8275-F962-E9BF77440C4F}"/>
                </a:ext>
              </a:extLst>
            </p:cNvPr>
            <p:cNvSpPr/>
            <p:nvPr/>
          </p:nvSpPr>
          <p:spPr>
            <a:xfrm>
              <a:off x="2743200" y="2743200"/>
              <a:ext cx="990600" cy="45720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96199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00">
            <a:extLst>
              <a:ext uri="{FF2B5EF4-FFF2-40B4-BE49-F238E27FC236}">
                <a16:creationId xmlns:a16="http://schemas.microsoft.com/office/drawing/2014/main" id="{D624CD0D-1F20-338E-4494-DC55C34574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-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Environment Setup</a:t>
            </a:r>
          </a:p>
        </p:txBody>
      </p:sp>
      <p:sp>
        <p:nvSpPr>
          <p:cNvPr id="9" name="Shape 101">
            <a:extLst>
              <a:ext uri="{FF2B5EF4-FFF2-40B4-BE49-F238E27FC236}">
                <a16:creationId xmlns:a16="http://schemas.microsoft.com/office/drawing/2014/main" id="{9822A1ED-548C-FEB2-ED13-46E86B0AEA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703118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mask will pop up asking for a name and package for the new environment. Use “Python 3.8” as package of election. See image below.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85C0F26-0D64-EC27-09A0-1D67E18CCC5A}"/>
              </a:ext>
            </a:extLst>
          </p:cNvPr>
          <p:cNvGrpSpPr/>
          <p:nvPr/>
        </p:nvGrpSpPr>
        <p:grpSpPr>
          <a:xfrm>
            <a:off x="2209800" y="1846119"/>
            <a:ext cx="5943600" cy="4630882"/>
            <a:chOff x="2438400" y="1664233"/>
            <a:chExt cx="6101316" cy="504658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09BEB1B-5599-9E14-6C78-7A2EAD184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8400" y="1664233"/>
              <a:ext cx="6101316" cy="5046587"/>
            </a:xfrm>
            <a:prstGeom prst="rect">
              <a:avLst/>
            </a:prstGeom>
          </p:spPr>
        </p:pic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8E6F335-5044-0F55-0D8D-A9511F37E9C8}"/>
                </a:ext>
              </a:extLst>
            </p:cNvPr>
            <p:cNvSpPr/>
            <p:nvPr/>
          </p:nvSpPr>
          <p:spPr>
            <a:xfrm>
              <a:off x="6324600" y="3730326"/>
              <a:ext cx="990600" cy="457200"/>
            </a:xfrm>
            <a:prstGeom prst="ellipse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4026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01">
            <a:extLst>
              <a:ext uri="{FF2B5EF4-FFF2-40B4-BE49-F238E27FC236}">
                <a16:creationId xmlns:a16="http://schemas.microsoft.com/office/drawing/2014/main" id="{0B0AD984-AC06-E41D-433B-8556439025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69900" y="16002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/>
              <a:t>Y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new environment will show all the pre-loaded software packages in the right panel of the menu. Double check that the following packages are installed.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If not, please add them: </a:t>
            </a:r>
          </a:p>
          <a:p>
            <a:pPr lvl="1" indent="-342900">
              <a:spcBef>
                <a:spcPts val="0"/>
              </a:spcBef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NumPY </a:t>
            </a:r>
          </a:p>
          <a:p>
            <a:pPr lvl="1" indent="-342900">
              <a:spcBef>
                <a:spcPts val="0"/>
              </a:spcBef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Matplotlib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1" indent="-342900">
              <a:spcBef>
                <a:spcPts val="0"/>
              </a:spcBef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Sklearn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lvl="1" indent="-342900">
              <a:spcBef>
                <a:spcPts val="0"/>
              </a:spcBef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Pandas </a:t>
            </a:r>
          </a:p>
          <a:p>
            <a:pPr lvl="1" indent="-342900">
              <a:spcBef>
                <a:spcPts val="0"/>
              </a:spcBef>
            </a:pP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Tensorflow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  <a:p>
            <a:pPr lvl="1" indent="-342900">
              <a:spcBef>
                <a:spcPts val="0"/>
              </a:spcBef>
            </a:pP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Keras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Shape 100">
            <a:extLst>
              <a:ext uri="{FF2B5EF4-FFF2-40B4-BE49-F238E27FC236}">
                <a16:creationId xmlns:a16="http://schemas.microsoft.com/office/drawing/2014/main" id="{3A3E6918-1D4A-4CCB-6A99-06DA800231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-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ackages Installation</a:t>
            </a:r>
          </a:p>
        </p:txBody>
      </p:sp>
    </p:spTree>
    <p:extLst>
      <p:ext uri="{BB962C8B-B14F-4D97-AF65-F5344CB8AC3E}">
        <p14:creationId xmlns:p14="http://schemas.microsoft.com/office/powerpoint/2010/main" val="106680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154A5AC-7955-E531-BF8D-257C559F6FB0}"/>
              </a:ext>
            </a:extLst>
          </p:cNvPr>
          <p:cNvGrpSpPr/>
          <p:nvPr/>
        </p:nvGrpSpPr>
        <p:grpSpPr>
          <a:xfrm>
            <a:off x="1066496" y="1981200"/>
            <a:ext cx="7011008" cy="4127350"/>
            <a:chOff x="1828800" y="1219200"/>
            <a:chExt cx="7011008" cy="412735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FA54D9F-0BDA-7761-91D1-413A12CF6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0" y="1219200"/>
              <a:ext cx="7011008" cy="412735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EC6CCC8-95DC-5767-030E-F33FCD782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71999" y="2139676"/>
              <a:ext cx="1677529" cy="75592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CB1BD17-2248-0628-1726-F43E474B5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27309" y="1828800"/>
              <a:ext cx="987638" cy="445047"/>
            </a:xfrm>
            <a:prstGeom prst="rect">
              <a:avLst/>
            </a:prstGeom>
          </p:spPr>
        </p:pic>
      </p:grpSp>
      <p:sp>
        <p:nvSpPr>
          <p:cNvPr id="8" name="Shape 100">
            <a:extLst>
              <a:ext uri="{FF2B5EF4-FFF2-40B4-BE49-F238E27FC236}">
                <a16:creationId xmlns:a16="http://schemas.microsoft.com/office/drawing/2014/main" id="{A5C29229-6F82-ADF7-A24E-BCA8296551D6}"/>
              </a:ext>
            </a:extLst>
          </p:cNvPr>
          <p:cNvSpPr txBox="1">
            <a:spLocks/>
          </p:cNvSpPr>
          <p:nvPr/>
        </p:nvSpPr>
        <p:spPr>
          <a:xfrm>
            <a:off x="228600" y="-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>
              <a:buSzPct val="25000"/>
            </a:pP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ackages Installation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Shape 101">
            <a:extLst>
              <a:ext uri="{FF2B5EF4-FFF2-40B4-BE49-F238E27FC236}">
                <a16:creationId xmlns:a16="http://schemas.microsoft.com/office/drawing/2014/main" id="{DF032884-A331-DE44-0065-C30A597246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can search available packages (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NumPY,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Keras,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Tensorflow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400" b="1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etc</a:t>
            </a:r>
            <a:r>
              <a:rPr lang="en-US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)from the tab   (red circle in the figure: search packages)</a:t>
            </a:r>
          </a:p>
          <a:p>
            <a:pPr lvl="1" indent="-342900">
              <a:spcBef>
                <a:spcPts val="0"/>
              </a:spcBef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6516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C1F560D-FFCD-EF5F-1CF8-04C58C59A29F}"/>
              </a:ext>
            </a:extLst>
          </p:cNvPr>
          <p:cNvGrpSpPr/>
          <p:nvPr/>
        </p:nvGrpSpPr>
        <p:grpSpPr>
          <a:xfrm>
            <a:off x="734070" y="2743200"/>
            <a:ext cx="7952730" cy="3657600"/>
            <a:chOff x="838200" y="1524000"/>
            <a:chExt cx="7952730" cy="3657600"/>
          </a:xfrm>
        </p:grpSpPr>
        <p:pic>
          <p:nvPicPr>
            <p:cNvPr id="5" name="Picture 4" descr="Graphical user interface, text, application&#10;&#10;Description automatically generated">
              <a:extLst>
                <a:ext uri="{FF2B5EF4-FFF2-40B4-BE49-F238E27FC236}">
                  <a16:creationId xmlns:a16="http://schemas.microsoft.com/office/drawing/2014/main" id="{387FCF92-EE01-4309-430E-86A63E1347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4701" t="3359" r="20940" b="27372"/>
            <a:stretch/>
          </p:blipFill>
          <p:spPr>
            <a:xfrm>
              <a:off x="838200" y="1524000"/>
              <a:ext cx="7467600" cy="3561095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D52F3FB-87C9-B9B6-645C-11C0E4D140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78181" y="2667000"/>
              <a:ext cx="987638" cy="44504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FF5813E-BD8C-8A4F-9FF4-14BC399F89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18797" t="-12619" r="18797" b="65151"/>
            <a:stretch/>
          </p:blipFill>
          <p:spPr>
            <a:xfrm>
              <a:off x="3048000" y="3416300"/>
              <a:ext cx="5742930" cy="1765300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AACD732-09E5-2451-A365-6F92D932A2E4}"/>
                </a:ext>
              </a:extLst>
            </p:cNvPr>
            <p:cNvCxnSpPr>
              <a:cxnSpLocks/>
            </p:cNvCxnSpPr>
            <p:nvPr/>
          </p:nvCxnSpPr>
          <p:spPr>
            <a:xfrm>
              <a:off x="5091219" y="2889523"/>
              <a:ext cx="828246" cy="1072877"/>
            </a:xfrm>
            <a:prstGeom prst="straightConnector1">
              <a:avLst/>
            </a:prstGeom>
            <a:ln w="571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13" name="Shape 101">
            <a:extLst>
              <a:ext uri="{FF2B5EF4-FFF2-40B4-BE49-F238E27FC236}">
                <a16:creationId xmlns:a16="http://schemas.microsoft.com/office/drawing/2014/main" id="{3A023162-28C2-2363-AE1B-355B27000A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 all packages are not available(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Matplotlib, Sklearn  etc.) , please open terminal by clicking on the tab  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pip install matplotlib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pip install Sklearn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Shape 100">
            <a:extLst>
              <a:ext uri="{FF2B5EF4-FFF2-40B4-BE49-F238E27FC236}">
                <a16:creationId xmlns:a16="http://schemas.microsoft.com/office/drawing/2014/main" id="{8242C152-304E-5D2E-5FBD-7DCFC03F41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600" y="-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sz="4400" b="0" i="0" u="none" strike="noStrike" cap="none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ackages Installation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623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00">
            <a:extLst>
              <a:ext uri="{FF2B5EF4-FFF2-40B4-BE49-F238E27FC236}">
                <a16:creationId xmlns:a16="http://schemas.microsoft.com/office/drawing/2014/main" id="{9F1B1975-2BBB-DAE0-2B72-459282CE5532}"/>
              </a:ext>
            </a:extLst>
          </p:cNvPr>
          <p:cNvSpPr txBox="1">
            <a:spLocks/>
          </p:cNvSpPr>
          <p:nvPr/>
        </p:nvSpPr>
        <p:spPr>
          <a:xfrm>
            <a:off x="200891" y="-16849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pPr>
              <a:buSzPct val="25000"/>
            </a:pPr>
            <a:r>
              <a:rPr lang="en-US" dirty="0">
                <a:solidFill>
                  <a:srgbClr val="0000FF"/>
                </a:solidFill>
              </a:rPr>
              <a:t>Spyder Installation</a:t>
            </a:r>
          </a:p>
        </p:txBody>
      </p:sp>
      <p:sp>
        <p:nvSpPr>
          <p:cNvPr id="7" name="Shape 101">
            <a:extLst>
              <a:ext uri="{FF2B5EF4-FFF2-40B4-BE49-F238E27FC236}">
                <a16:creationId xmlns:a16="http://schemas.microsoft.com/office/drawing/2014/main" id="{E686B740-F11E-3202-70FE-9FBD3E52E97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0287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back to the “Home” menu and install the package “Spyder”. See image below</a:t>
            </a: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57DE33D-AC2A-827B-7A3D-AE9C8B1009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5217" b="12253"/>
          <a:stretch/>
        </p:blipFill>
        <p:spPr>
          <a:xfrm>
            <a:off x="685800" y="1981200"/>
            <a:ext cx="8305800" cy="43230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B9CB21E-4125-772A-81A3-A38DAA0CC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562" y="3352800"/>
            <a:ext cx="987638" cy="4450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3C5FE5F-B9BC-673B-0AFF-57C9CCCD0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667000"/>
            <a:ext cx="987638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63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334</Words>
  <Application>Microsoft Office PowerPoint</Application>
  <PresentationFormat>On-screen Show (4:3)</PresentationFormat>
  <Paragraphs>41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Office Theme</vt:lpstr>
      <vt:lpstr>Tutorial on Installing Anaconda Navigator and Spyder</vt:lpstr>
      <vt:lpstr>Download and Installation Anaconda Navigator </vt:lpstr>
      <vt:lpstr>Anaconda Navigator</vt:lpstr>
      <vt:lpstr>Environment Setup</vt:lpstr>
      <vt:lpstr>Environment Setup</vt:lpstr>
      <vt:lpstr>Packages Installation</vt:lpstr>
      <vt:lpstr>PowerPoint Presentation</vt:lpstr>
      <vt:lpstr>Packages Installation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QGIS</dc:title>
  <dc:creator>Miliaritiana Robjhon</dc:creator>
  <cp:lastModifiedBy>Ilham, Sheikh J</cp:lastModifiedBy>
  <cp:revision>45</cp:revision>
  <dcterms:modified xsi:type="dcterms:W3CDTF">2022-09-28T20:04:54Z</dcterms:modified>
</cp:coreProperties>
</file>