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EB44C-9F10-4AFE-991C-137988CC87D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73BE0-B084-4690-BD44-DB82E6EBE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D3373-A38C-4E3E-BE45-6DE3D59A9E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3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D3373-A38C-4E3E-BE45-6DE3D59A9E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8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C0A72-9537-4258-8BC1-AB210F2BC414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0CAAD-5DB0-4386-A5BA-38DB9C377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cpc.ncep.noaa.gov/International/PREPARE_africa/files/16ITWCVP_Prerequisite_Installation_Window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Sanity Check on Prerequisite Packages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b="1" dirty="0"/>
              <a:t>16ITWCVP Training Workshop</a:t>
            </a:r>
            <a:br>
              <a:rPr lang="en-US" sz="2000" b="1" dirty="0"/>
            </a:br>
            <a:r>
              <a:rPr lang="en-US" sz="2000" b="1" dirty="0"/>
              <a:t>Dakar, Senegal, 11 – 23 September 2024</a:t>
            </a: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B45456-F1D8-C404-AA64-6095CF1A20F3}"/>
              </a:ext>
            </a:extLst>
          </p:cNvPr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ln>
            <a:solidFill>
              <a:schemeClr val="accent1">
                <a:shade val="1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900" b="1" dirty="0"/>
              <a:t>Sanity Check on Prerequisite Packages )</a:t>
            </a:r>
            <a:endParaRPr lang="en-US" sz="2900" dirty="0"/>
          </a:p>
        </p:txBody>
      </p:sp>
      <p:sp>
        <p:nvSpPr>
          <p:cNvPr id="10" name="Rectangle 9"/>
          <p:cNvSpPr/>
          <p:nvPr/>
        </p:nvSpPr>
        <p:spPr>
          <a:xfrm>
            <a:off x="228600" y="1148001"/>
            <a:ext cx="8534400" cy="5365571"/>
          </a:xfrm>
          <a:prstGeom prst="rect">
            <a:avLst/>
          </a:prstGeom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0"/>
              </a:spcBef>
              <a:spcAft>
                <a:spcPts val="1000"/>
              </a:spcAft>
              <a:buAutoNum type="arabicParenR"/>
            </a:pPr>
            <a:r>
              <a:rPr lang="en-US" sz="2800" dirty="0"/>
              <a:t>Have You installed the prerequisite packages?</a:t>
            </a:r>
          </a:p>
          <a:p>
            <a:pPr marL="971550" lvl="1" indent="-5143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Please refer to </a:t>
            </a:r>
            <a:r>
              <a:rPr lang="en-US" sz="2800" dirty="0">
                <a:hlinkClick r:id="rId3"/>
              </a:rPr>
              <a:t>https://ftp.cpc.ncep.noaa.gov/International/PREPARE_africa/files/16ITWCVP_Prerequisite_Installation_Windows.pptx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800" dirty="0"/>
              <a:t>2) Anaconda Installation check:</a:t>
            </a:r>
          </a:p>
          <a:p>
            <a:pPr marL="509588" indent="-457200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Open your Ubuntu terminal and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type:</a:t>
            </a:r>
          </a:p>
          <a:p>
            <a:pPr marL="509588" indent="-457200" algn="ctr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conda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env list</a:t>
            </a:r>
          </a:p>
          <a:p>
            <a:pPr marL="509588" indent="-457200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Can you see the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environment list?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(see Windows user example below)</a:t>
            </a:r>
          </a:p>
          <a:p>
            <a:pPr marL="509588" indent="-457200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base                  *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C:\ProgramData\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anaconda3</a:t>
            </a:r>
          </a:p>
          <a:p>
            <a:pPr marL="509588" indent="-457200">
              <a:spcAft>
                <a:spcPts val="1000"/>
              </a:spcAft>
              <a:tabLst>
                <a:tab pos="581025" algn="l"/>
              </a:tabLst>
            </a:pP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XCast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/home/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endalk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/anaconda3/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envs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xcast_env</a:t>
            </a:r>
            <a:endParaRPr lang="en-US" b="1" dirty="0">
              <a:latin typeface="Arial" panose="020B0604020202020204" pitchFamily="34" charset="0"/>
            </a:endParaRPr>
          </a:p>
          <a:p>
            <a:pPr marL="509588" indent="-457200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renv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       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/home/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endalk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/anaconda3/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envs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renv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7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1148001"/>
            <a:ext cx="8534400" cy="5504071"/>
          </a:xfrm>
          <a:prstGeom prst="rect">
            <a:avLst/>
          </a:prstGeom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800" dirty="0"/>
              <a:t>3</a:t>
            </a:r>
            <a:r>
              <a:rPr lang="en-US" sz="2400" dirty="0"/>
              <a:t>) Can you launch </a:t>
            </a:r>
            <a:r>
              <a:rPr lang="en-US" sz="2400" dirty="0" err="1"/>
              <a:t>jupyter</a:t>
            </a:r>
            <a:r>
              <a:rPr lang="en-US" sz="2400" dirty="0"/>
              <a:t> notebook?</a:t>
            </a:r>
          </a:p>
          <a:p>
            <a:pPr marL="509588" indent="-457200" algn="ctr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activate </a:t>
            </a:r>
            <a:r>
              <a:rPr lang="en-US" b="1" dirty="0" err="1">
                <a:latin typeface="Arial" panose="020B0604020202020204" pitchFamily="34" charset="0"/>
              </a:rPr>
              <a:t>xcast_env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09588" indent="-457200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Using your Ubuntu terminal, type:</a:t>
            </a:r>
          </a:p>
          <a:p>
            <a:pPr marL="509588" indent="-457200" algn="ctr" rtl="0">
              <a:spcBef>
                <a:spcPts val="0"/>
              </a:spcBef>
              <a:spcAft>
                <a:spcPts val="1000"/>
              </a:spcAft>
              <a:tabLst>
                <a:tab pos="581025" algn="l"/>
              </a:tabLst>
            </a:pP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jupyter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notebook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4) Check the installed libraries: 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bc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bc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curl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/bin/curl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wget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wget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convert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/bin/convert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gfortran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gfortran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gcc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gcc</a:t>
            </a:r>
            <a:endParaRPr lang="fr-FR" sz="1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latin typeface="Calibri"/>
                <a:ea typeface="Calibri"/>
              </a:rPr>
              <a:t>Type </a:t>
            </a:r>
            <a:r>
              <a:rPr lang="en-US" sz="1800" b="1" strike="noStrike" spc="-1" dirty="0">
                <a:latin typeface="Calibri"/>
                <a:ea typeface="Calibri"/>
              </a:rPr>
              <a:t>which </a:t>
            </a:r>
            <a:r>
              <a:rPr lang="en-US" sz="1800" b="1" strike="noStrike" spc="-1" dirty="0" err="1">
                <a:latin typeface="Calibri"/>
                <a:ea typeface="Calibri"/>
              </a:rPr>
              <a:t>gdal_rasterize</a:t>
            </a:r>
            <a:r>
              <a:rPr lang="en-US" sz="1800" b="1" strike="noStrike" spc="-1" dirty="0">
                <a:latin typeface="Calibri"/>
                <a:ea typeface="Calibri"/>
              </a:rPr>
              <a:t> </a:t>
            </a:r>
            <a:r>
              <a:rPr lang="en-US" sz="1800" b="0" strike="noStrike" spc="-1" dirty="0">
                <a:latin typeface="Calibri"/>
                <a:ea typeface="Calibri"/>
              </a:rPr>
              <a:t>to get </a:t>
            </a:r>
            <a:r>
              <a:rPr lang="en-US" sz="1800" b="1" strike="noStrike" spc="-1" dirty="0">
                <a:latin typeface="Calibri"/>
                <a:ea typeface="Calibri"/>
              </a:rPr>
              <a:t>/</a:t>
            </a:r>
            <a:r>
              <a:rPr lang="en-US" sz="1800" b="1" strike="noStrike" spc="-1" dirty="0" err="1">
                <a:latin typeface="Calibri"/>
                <a:ea typeface="Calibri"/>
              </a:rPr>
              <a:t>usr</a:t>
            </a:r>
            <a:r>
              <a:rPr lang="en-US" sz="1800" b="1" strike="noStrike" spc="-1" dirty="0">
                <a:latin typeface="Calibri"/>
                <a:ea typeface="Calibri"/>
              </a:rPr>
              <a:t>/bin/</a:t>
            </a:r>
            <a:r>
              <a:rPr lang="en-US" sz="1800" b="1" strike="noStrike" spc="-1" dirty="0" err="1">
                <a:latin typeface="Calibri"/>
                <a:ea typeface="Calibri"/>
              </a:rPr>
              <a:t>gdal_rasterize</a:t>
            </a:r>
            <a:endParaRPr lang="en-US" sz="1800" b="1" strike="noStrike" spc="-1" dirty="0">
              <a:latin typeface="Calibri"/>
              <a:ea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b="1" spc="-1" dirty="0">
              <a:latin typeface="Calibri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  <a:tabLst>
                <a:tab pos="0" algn="l"/>
              </a:tabLst>
            </a:pPr>
            <a:r>
              <a:rPr lang="en-US" sz="2400" dirty="0"/>
              <a:t>5) </a:t>
            </a:r>
            <a:r>
              <a:rPr lang="en-US" sz="2400" dirty="0" err="1"/>
              <a:t>GrADS</a:t>
            </a:r>
            <a:endParaRPr lang="en-US" sz="2400" dirty="0"/>
          </a:p>
          <a:p>
            <a:pPr marL="457560" indent="-4572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pc="-1" dirty="0">
                <a:solidFill>
                  <a:srgbClr val="000000"/>
                </a:solidFill>
                <a:latin typeface="Calibri"/>
              </a:rPr>
              <a:t>Launch </a:t>
            </a:r>
            <a:r>
              <a:rPr lang="en-US" spc="-1" dirty="0" err="1">
                <a:solidFill>
                  <a:srgbClr val="000000"/>
                </a:solidFill>
                <a:latin typeface="Calibri"/>
              </a:rPr>
              <a:t>xming</a:t>
            </a:r>
            <a:r>
              <a:rPr lang="en-US" spc="-1" dirty="0">
                <a:solidFill>
                  <a:srgbClr val="000000"/>
                </a:solidFill>
                <a:latin typeface="Calibri"/>
              </a:rPr>
              <a:t> in your Windows OS </a:t>
            </a:r>
            <a:endParaRPr lang="fr-FR" spc="-1" dirty="0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pc="-1" dirty="0">
                <a:solidFill>
                  <a:srgbClr val="000000"/>
                </a:solidFill>
                <a:latin typeface="Calibri"/>
              </a:rPr>
              <a:t>Using your Ubuntu terminal, Type </a:t>
            </a:r>
            <a:r>
              <a:rPr lang="en-US" b="1" spc="-1" dirty="0">
                <a:solidFill>
                  <a:srgbClr val="000000"/>
                </a:solidFill>
                <a:latin typeface="Calibri"/>
              </a:rPr>
              <a:t>grads -p</a:t>
            </a:r>
            <a:r>
              <a:rPr lang="en-US" spc="-1" dirty="0">
                <a:solidFill>
                  <a:srgbClr val="000000"/>
                </a:solidFill>
                <a:latin typeface="Calibri"/>
              </a:rPr>
              <a:t> to see if </a:t>
            </a:r>
            <a:r>
              <a:rPr lang="en-US" spc="-1" dirty="0" err="1">
                <a:solidFill>
                  <a:srgbClr val="000000"/>
                </a:solidFill>
                <a:latin typeface="Calibri"/>
              </a:rPr>
              <a:t>GrADS</a:t>
            </a:r>
            <a:r>
              <a:rPr lang="en-US" spc="-1" dirty="0">
                <a:solidFill>
                  <a:srgbClr val="000000"/>
                </a:solidFill>
                <a:latin typeface="Calibri"/>
              </a:rPr>
              <a:t> is installed properly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7E31339-99BF-991F-307B-A381ECFB8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ln>
            <a:solidFill>
              <a:schemeClr val="accent1">
                <a:shade val="1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900" b="1" dirty="0"/>
              <a:t>Sanity Check on Prerequisite Packages (cont.)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49607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270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Sanity Check on Prerequisite Packages</vt:lpstr>
      <vt:lpstr>Sanity Check on Prerequisite Packages )</vt:lpstr>
      <vt:lpstr>Sanity Check on Prerequisite Packages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Sanity Check on Prerequisite Packages</dc:title>
  <dc:creator>Endalk Bekele</dc:creator>
  <cp:lastModifiedBy>Endalk Bekele</cp:lastModifiedBy>
  <cp:revision>10</cp:revision>
  <dcterms:created xsi:type="dcterms:W3CDTF">2023-02-18T19:19:37Z</dcterms:created>
  <dcterms:modified xsi:type="dcterms:W3CDTF">2024-09-12T12:29:50Z</dcterms:modified>
</cp:coreProperties>
</file>