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6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B44C-9F10-4AFE-991C-137988CC87D6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73BE0-B084-4690-BD44-DB82E6EB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D3373-A38C-4E3E-BE45-6DE3D59A9E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D3373-A38C-4E3E-BE45-6DE3D59A9E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0A72-9537-4258-8BC1-AB210F2BC414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Pacific/software/PREPARE-Pacific_SoftwareInstallGuidance-allmachine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Sanity Check on Prerequisite Packages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/>
              <a:t>PREPARE Drought and Flood Early Warning for Central Pacific Islands</a:t>
            </a:r>
            <a:br>
              <a:rPr lang="en-US" sz="2000" b="1" dirty="0"/>
            </a:br>
            <a:r>
              <a:rPr lang="en-US" sz="2000" b="1" dirty="0"/>
              <a:t>Training Workshop</a:t>
            </a:r>
            <a:br>
              <a:rPr lang="en-US" sz="2000" b="1" dirty="0"/>
            </a:br>
            <a:r>
              <a:rPr lang="en-US" sz="2000" b="1" dirty="0"/>
              <a:t>Nadi, Fiji, 15-20 July 2024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45456-F1D8-C404-AA64-6095CF1A20F3}"/>
              </a:ext>
            </a:extLst>
          </p:cNvPr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>
            <a:solidFill>
              <a:schemeClr val="accent1">
                <a:shade val="1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Sanity Check on Prerequisite Packages (cont.)</a:t>
            </a:r>
            <a:endParaRPr lang="en-US" sz="2900" dirty="0"/>
          </a:p>
        </p:txBody>
      </p:sp>
      <p:sp>
        <p:nvSpPr>
          <p:cNvPr id="10" name="Rectangle 9"/>
          <p:cNvSpPr/>
          <p:nvPr/>
        </p:nvSpPr>
        <p:spPr>
          <a:xfrm>
            <a:off x="228600" y="1148001"/>
            <a:ext cx="8534400" cy="5786199"/>
          </a:xfrm>
          <a:prstGeom prst="rect">
            <a:avLst/>
          </a:prstGeom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1) Have you installed the prerequisites?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If not, please refer to the instructions </a:t>
            </a:r>
            <a:r>
              <a:rPr lang="en-US" sz="2800"/>
              <a:t>@ </a:t>
            </a:r>
            <a:r>
              <a:rPr lang="en-US" sz="1400">
                <a:hlinkClick r:id="rId3"/>
              </a:rPr>
              <a:t>https://ftp.cpc.ncep.noaa.gov/International/PREPARE_Pacific/software/PREPARE-Pacific_SoftwareInstallGuidance-allmachines.pdf</a:t>
            </a:r>
            <a:r>
              <a:rPr lang="en-US" sz="1400"/>
              <a:t> </a:t>
            </a:r>
            <a:endParaRPr lang="en-US" sz="1400" dirty="0"/>
          </a:p>
          <a:p>
            <a:pPr marL="1143000" indent="-790575" rtl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dirty="0"/>
              <a:t>2) QGIS</a:t>
            </a:r>
          </a:p>
          <a:p>
            <a:pPr marL="1143000" indent="-790575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 you launch the </a:t>
            </a:r>
            <a:r>
              <a:rPr lang="en-US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qgis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app?</a:t>
            </a:r>
          </a:p>
          <a:p>
            <a:pPr marL="1143000" indent="-790575" rtl="0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3) Anaconda Install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Windows (using your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Anacona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Powershell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Prompt), Linux/Mac users using your commands terminal, type: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env list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Can you see 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environment list?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(see Windows user example below)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base                  *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C:\ProgramData\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anaconda3</a:t>
            </a:r>
          </a:p>
          <a:p>
            <a:pPr marL="509588" indent="-457200"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intdesk_train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C:\Users\endbe\.conda\envs\</a:t>
            </a:r>
            <a:r>
              <a:rPr lang="en-US" b="1" dirty="0">
                <a:latin typeface="Arial" panose="020B0604020202020204" pitchFamily="34" charset="0"/>
              </a:rPr>
              <a:t>intdesk_train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mltrain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C:\Users\endbe\.conda\envs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\mltrain</a:t>
            </a:r>
          </a:p>
        </p:txBody>
      </p:sp>
    </p:spTree>
    <p:extLst>
      <p:ext uri="{BB962C8B-B14F-4D97-AF65-F5344CB8AC3E}">
        <p14:creationId xmlns:p14="http://schemas.microsoft.com/office/powerpoint/2010/main" val="95857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1148001"/>
            <a:ext cx="8534400" cy="5539978"/>
          </a:xfrm>
          <a:prstGeom prst="rect">
            <a:avLst/>
          </a:prstGeom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4) Can you launch </a:t>
            </a:r>
            <a:r>
              <a:rPr lang="en-US" sz="2800" dirty="0" err="1"/>
              <a:t>jupyter</a:t>
            </a:r>
            <a:r>
              <a:rPr lang="en-US" sz="2800" dirty="0"/>
              <a:t> notebook?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Using your commands terminal, type: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Jupyter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notebook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5) WSL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Can you launch “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Ubuntu”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on your Windows machine?  (search and open)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Check the installed libraries using: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env list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Check if 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renv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is in the list (see example below):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renv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/home/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endalk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/anaconda3/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envs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renv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Type the commands below to see the installed libraries: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which R  &gt;&gt;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/home/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endalk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/anaconda3/envs/renv/bin/R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09588" indent="-457200" algn="ctr"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which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ncl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&gt;&gt;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/home/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endalk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/anaconda3/envs/renv/bin/ncl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09588" indent="-457200" algn="ctr"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which curl &gt;&gt;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/home/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endalk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/anaconda3/envs/renv/bin/curl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E31339-99BF-991F-307B-A381ECFB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>
            <a:solidFill>
              <a:schemeClr val="accent1">
                <a:shade val="1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Sanity Check on Prerequisite Packages (cont.)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9607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302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Sanity Check on Prerequisite Packages</vt:lpstr>
      <vt:lpstr>Sanity Check on Prerequisite Packages (cont.)</vt:lpstr>
      <vt:lpstr>Sanity Check on Prerequisite Packages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Sanity Check on Prerequisite Packages</dc:title>
  <dc:creator>Endalk Bekele</dc:creator>
  <cp:lastModifiedBy>Endalk Bekele</cp:lastModifiedBy>
  <cp:revision>7</cp:revision>
  <dcterms:created xsi:type="dcterms:W3CDTF">2023-02-18T19:19:37Z</dcterms:created>
  <dcterms:modified xsi:type="dcterms:W3CDTF">2024-07-10T11:00:54Z</dcterms:modified>
</cp:coreProperties>
</file>