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8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August</a:t>
            </a:r>
            <a:r>
              <a:rPr lang="en-US" sz="4000" b="1" dirty="0" smtClean="0"/>
              <a:t> </a:t>
            </a:r>
            <a:r>
              <a:rPr lang="en-US" sz="4000" b="1" dirty="0" smtClean="0"/>
              <a:t>2017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This work was supported by NOAA Science and Technology Integration.  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Use Climate Forecast System Version 2 (CFSv2) model initialized with Pan-Arctic Ice Ocean Modeling and Assimilation System (PIOMAS) initial sea ice thickness conditions (20 initializations: </a:t>
            </a:r>
            <a:r>
              <a:rPr lang="en-US" sz="2400" dirty="0" smtClean="0"/>
              <a:t>August</a:t>
            </a:r>
            <a:r>
              <a:rPr lang="en-US" sz="2400" dirty="0" smtClean="0"/>
              <a:t> </a:t>
            </a:r>
            <a:r>
              <a:rPr lang="en-US" sz="2400" dirty="0" smtClean="0"/>
              <a:t>21-25, 2017). </a:t>
            </a:r>
          </a:p>
          <a:p>
            <a:r>
              <a:rPr lang="en-US" sz="2400" dirty="0" smtClean="0"/>
              <a:t>Correct biases using 2005-2015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first ice melt day/ standard deviation (Alaska region)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freeze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0" b="4423"/>
          <a:stretch/>
        </p:blipFill>
        <p:spPr bwMode="auto">
          <a:xfrm>
            <a:off x="0" y="0"/>
            <a:ext cx="9144000" cy="67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2017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707666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2017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4.78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58281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2017 sea ice extent minimum is forecasted to be near last year’s value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44218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6" b="1814"/>
          <a:stretch/>
        </p:blipFill>
        <p:spPr bwMode="auto">
          <a:xfrm>
            <a:off x="0" y="0"/>
            <a:ext cx="7936476" cy="67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81"/>
          <a:stretch/>
        </p:blipFill>
        <p:spPr bwMode="auto">
          <a:xfrm>
            <a:off x="1" y="0"/>
            <a:ext cx="7996135" cy="68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r="21512"/>
          <a:stretch/>
        </p:blipFill>
        <p:spPr bwMode="auto">
          <a:xfrm>
            <a:off x="380999" y="97277"/>
            <a:ext cx="7605409" cy="674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0" y="5257800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 r="10349" b="17304"/>
          <a:stretch/>
        </p:blipFill>
        <p:spPr bwMode="auto">
          <a:xfrm>
            <a:off x="67248" y="29183"/>
            <a:ext cx="8986735" cy="50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increases above 15%, the value on the map reflects the day of year occurred.  If ice is permanent or if there is never ice, the value is set to undefined. </a:t>
            </a:r>
            <a:r>
              <a:rPr lang="en-US" dirty="0"/>
              <a:t>Values greater than 365 denote days in </a:t>
            </a:r>
            <a:r>
              <a:rPr lang="en-US" dirty="0" smtClean="0"/>
              <a:t>2018.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r="11594" b="17469"/>
          <a:stretch/>
        </p:blipFill>
        <p:spPr bwMode="auto">
          <a:xfrm>
            <a:off x="124838" y="81064"/>
            <a:ext cx="8861898" cy="497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</TotalTime>
  <Words>359</Words>
  <Application>Microsoft Office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August 2017 Experimental Sea Ice Outlook Climate Prediction Center, NCEP/NWS/NOAA  </vt:lpstr>
      <vt:lpstr>Procedure</vt:lpstr>
      <vt:lpstr>PowerPoint Presentation</vt:lpstr>
      <vt:lpstr>September 2017 SIE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244</cp:revision>
  <dcterms:created xsi:type="dcterms:W3CDTF">2015-03-12T16:52:11Z</dcterms:created>
  <dcterms:modified xsi:type="dcterms:W3CDTF">2017-09-07T13:32:14Z</dcterms:modified>
</cp:coreProperties>
</file>