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99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April </a:t>
            </a:r>
            <a:r>
              <a:rPr lang="en-US" sz="4000" b="1" dirty="0" smtClean="0"/>
              <a:t>2017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This work was supported by NOAA Science and Technology Integration.  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Climate Forecast System Version 2 (CFSv2) model initialized with Pan-Arctic Ice Ocean Modeling and Assimilation System (PIOMAS) initial sea ice thickness conditions (20 initializations: </a:t>
            </a:r>
            <a:r>
              <a:rPr lang="en-US" sz="2400" dirty="0" smtClean="0"/>
              <a:t>April 21-25, </a:t>
            </a:r>
            <a:r>
              <a:rPr lang="en-US" sz="2400" dirty="0" smtClean="0"/>
              <a:t>2017). </a:t>
            </a:r>
          </a:p>
          <a:p>
            <a:r>
              <a:rPr lang="en-US" sz="2400" dirty="0" smtClean="0"/>
              <a:t>Correct </a:t>
            </a:r>
            <a:r>
              <a:rPr lang="en-US" sz="2400" dirty="0" smtClean="0"/>
              <a:t>biases using 2005-2015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melt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46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2017 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623037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2017 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4.08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3657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2017 sea ice extent minimum is forecasted to be below last year’s value and close to record low levels 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19048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"/>
          <a:stretch/>
        </p:blipFill>
        <p:spPr bwMode="auto">
          <a:xfrm>
            <a:off x="0" y="1"/>
            <a:ext cx="9058759" cy="66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/>
        </p:blipFill>
        <p:spPr bwMode="auto">
          <a:xfrm>
            <a:off x="0" y="1"/>
            <a:ext cx="8059119" cy="66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0"/>
          <a:stretch/>
        </p:blipFill>
        <p:spPr bwMode="auto">
          <a:xfrm>
            <a:off x="371958" y="0"/>
            <a:ext cx="8772041" cy="66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13127" r="11873" b="18365"/>
          <a:stretch/>
        </p:blipFill>
        <p:spPr bwMode="auto">
          <a:xfrm>
            <a:off x="304800" y="304800"/>
            <a:ext cx="8364316" cy="493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3253</TotalTime>
  <Words>275</Words>
  <Application>Microsoft Office PowerPoint</Application>
  <PresentationFormat>On-screen Show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April 2017 Experimental Sea Ice Outlook Climate Prediction Center, NCEP/NWS/NOAA  </vt:lpstr>
      <vt:lpstr>Procedure</vt:lpstr>
      <vt:lpstr>PowerPoint Presentation</vt:lpstr>
      <vt:lpstr>September 2017 SIE forecast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213</cp:revision>
  <dcterms:created xsi:type="dcterms:W3CDTF">2015-03-12T16:52:11Z</dcterms:created>
  <dcterms:modified xsi:type="dcterms:W3CDTF">2017-05-02T17:39:49Z</dcterms:modified>
</cp:coreProperties>
</file>