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AAD7-3A77-43F2-8896-1F32A4D589F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885F-4421-4062-BC35-5E6C5271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5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AAD7-3A77-43F2-8896-1F32A4D589F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885F-4421-4062-BC35-5E6C5271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3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AAD7-3A77-43F2-8896-1F32A4D589F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885F-4421-4062-BC35-5E6C5271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3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AAD7-3A77-43F2-8896-1F32A4D589F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885F-4421-4062-BC35-5E6C5271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8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AAD7-3A77-43F2-8896-1F32A4D589F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885F-4421-4062-BC35-5E6C5271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6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AAD7-3A77-43F2-8896-1F32A4D589F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885F-4421-4062-BC35-5E6C5271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7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AAD7-3A77-43F2-8896-1F32A4D589F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885F-4421-4062-BC35-5E6C5271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3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AAD7-3A77-43F2-8896-1F32A4D589F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885F-4421-4062-BC35-5E6C5271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4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AAD7-3A77-43F2-8896-1F32A4D589F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885F-4421-4062-BC35-5E6C5271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AAD7-3A77-43F2-8896-1F32A4D589F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885F-4421-4062-BC35-5E6C5271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AAD7-3A77-43F2-8896-1F32A4D589F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885F-4421-4062-BC35-5E6C5271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BAAD7-3A77-43F2-8896-1F32A4D589F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7885F-4421-4062-BC35-5E6C5271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9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rthsystemgrid.org/search.html?Project=NMME" TargetMode="External"/><Relationship Id="rId2" Type="http://schemas.openxmlformats.org/officeDocument/2006/relationships/hyperlink" Target="mailto:daniel.harnos@noaa.gov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cmdi3.llnl.gov/esgcet/myopenid/huiwang" TargetMode="External"/><Relationship Id="rId5" Type="http://schemas.openxmlformats.org/officeDocument/2006/relationships/hyperlink" Target="https://www.earthsystemgrid.org/myopenid/huiwang" TargetMode="External"/><Relationship Id="rId4" Type="http://schemas.openxmlformats.org/officeDocument/2006/relationships/hyperlink" Target="mailto:ejn@ucar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38381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CFSv2 6-hr hindcast data: </a:t>
            </a:r>
            <a:r>
              <a:rPr lang="en-US" dirty="0" err="1" smtClean="0"/>
              <a:t>scp</a:t>
            </a:r>
            <a:r>
              <a:rPr lang="en-US" dirty="0" smtClean="0"/>
              <a:t> from </a:t>
            </a:r>
            <a:r>
              <a:rPr lang="en-US" dirty="0" err="1" smtClean="0"/>
              <a:t>wcoss</a:t>
            </a:r>
            <a:r>
              <a:rPr lang="en-US" dirty="0" smtClean="0"/>
              <a:t> to cpcwork1</a:t>
            </a:r>
          </a:p>
          <a:p>
            <a:r>
              <a:rPr lang="en-US" dirty="0"/>
              <a:t>/</a:t>
            </a:r>
            <a:r>
              <a:rPr lang="en-US" dirty="0" err="1"/>
              <a:t>cpc</a:t>
            </a:r>
            <a:r>
              <a:rPr lang="en-US" dirty="0"/>
              <a:t>/</a:t>
            </a:r>
            <a:r>
              <a:rPr lang="en-US" dirty="0" err="1"/>
              <a:t>namecpt</a:t>
            </a:r>
            <a:r>
              <a:rPr lang="en-US" dirty="0"/>
              <a:t>/hui/2005_R2O/cvfv2_45d_hcst</a:t>
            </a:r>
            <a:r>
              <a:rPr lang="en-US" dirty="0" smtClean="0"/>
              <a:t>/</a:t>
            </a:r>
          </a:p>
          <a:p>
            <a:endParaRPr lang="en-US" dirty="0"/>
          </a:p>
          <a:p>
            <a:r>
              <a:rPr lang="en-US" dirty="0" smtClean="0"/>
              <a:t>Get data:</a:t>
            </a:r>
          </a:p>
          <a:p>
            <a:r>
              <a:rPr lang="en-US" dirty="0"/>
              <a:t>/</a:t>
            </a:r>
            <a:r>
              <a:rPr lang="en-US" dirty="0" err="1" smtClean="0"/>
              <a:t>cpc</a:t>
            </a:r>
            <a:r>
              <a:rPr lang="en-US" dirty="0" smtClean="0"/>
              <a:t>/home/</a:t>
            </a:r>
            <a:r>
              <a:rPr lang="en-US" dirty="0" err="1" smtClean="0"/>
              <a:t>hwang</a:t>
            </a:r>
            <a:r>
              <a:rPr lang="en-US" dirty="0" smtClean="0"/>
              <a:t>/</a:t>
            </a:r>
            <a:r>
              <a:rPr lang="en-US" dirty="0" err="1" smtClean="0"/>
              <a:t>bin_wcoss</a:t>
            </a:r>
            <a:r>
              <a:rPr lang="en-US" dirty="0"/>
              <a:t>/g2ctl   </a:t>
            </a:r>
            <a:r>
              <a:rPr lang="en-US" dirty="0" smtClean="0"/>
              <a:t>ulwtoa.ic1999053118.6hrly.grb2&gt;</a:t>
            </a:r>
            <a:r>
              <a:rPr lang="en-US" dirty="0" err="1" smtClean="0"/>
              <a:t>try.ctl</a:t>
            </a:r>
            <a:endParaRPr lang="en-US" dirty="0" smtClean="0"/>
          </a:p>
          <a:p>
            <a:r>
              <a:rPr lang="en-US" dirty="0"/>
              <a:t>/</a:t>
            </a:r>
            <a:r>
              <a:rPr lang="en-US" dirty="0" err="1" smtClean="0"/>
              <a:t>cpc</a:t>
            </a:r>
            <a:r>
              <a:rPr lang="en-US" dirty="0" smtClean="0"/>
              <a:t>/home/</a:t>
            </a:r>
            <a:r>
              <a:rPr lang="en-US" dirty="0" err="1" smtClean="0"/>
              <a:t>hwang</a:t>
            </a:r>
            <a:r>
              <a:rPr lang="en-US" dirty="0" smtClean="0"/>
              <a:t>/</a:t>
            </a:r>
            <a:r>
              <a:rPr lang="en-US" dirty="0" err="1" smtClean="0"/>
              <a:t>bin_wcoss</a:t>
            </a:r>
            <a:r>
              <a:rPr lang="en-US" dirty="0" smtClean="0"/>
              <a:t>/ </a:t>
            </a:r>
            <a:r>
              <a:rPr lang="en-US" dirty="0" err="1" smtClean="0">
                <a:solidFill>
                  <a:srgbClr val="C00000"/>
                </a:solidFill>
              </a:rPr>
              <a:t>gribmap</a:t>
            </a:r>
            <a:r>
              <a:rPr lang="en-US" dirty="0" smtClean="0">
                <a:solidFill>
                  <a:srgbClr val="C00000"/>
                </a:solidFill>
              </a:rPr>
              <a:t> -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err="1" smtClean="0"/>
              <a:t>try.ctl</a:t>
            </a:r>
            <a:r>
              <a:rPr lang="en-US" dirty="0" smtClean="0"/>
              <a:t>        </a:t>
            </a:r>
            <a:r>
              <a:rPr lang="en-US" dirty="0" smtClean="0">
                <a:solidFill>
                  <a:srgbClr val="0070C0"/>
                </a:solidFill>
              </a:rPr>
              <a:t>(no -0)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Jae 8/18/2015 e-mail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Here is Scott's directory </a:t>
            </a:r>
            <a:r>
              <a:rPr lang="en-US" dirty="0" smtClean="0"/>
              <a:t>path</a:t>
            </a:r>
            <a:r>
              <a:rPr lang="en-US" dirty="0"/>
              <a:t> </a:t>
            </a:r>
            <a:r>
              <a:rPr lang="en-US" dirty="0" smtClean="0"/>
              <a:t>(on WCOSS)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cpc</a:t>
            </a:r>
            <a:r>
              <a:rPr lang="en-US" dirty="0"/>
              <a:t>/</a:t>
            </a:r>
            <a:r>
              <a:rPr lang="en-US" dirty="0" err="1"/>
              <a:t>noscrub</a:t>
            </a:r>
            <a:r>
              <a:rPr lang="en-US" dirty="0"/>
              <a:t>/</a:t>
            </a:r>
            <a:r>
              <a:rPr lang="en-US" dirty="0" err="1"/>
              <a:t>Scott.Weaver</a:t>
            </a:r>
            <a:r>
              <a:rPr lang="en-US" dirty="0"/>
              <a:t>/cpcCFSv2Arch/45day6Hrly .</a:t>
            </a:r>
          </a:p>
        </p:txBody>
      </p:sp>
    </p:spTree>
    <p:extLst>
      <p:ext uri="{BB962C8B-B14F-4D97-AF65-F5344CB8AC3E}">
        <p14:creationId xmlns:p14="http://schemas.microsoft.com/office/powerpoint/2010/main" val="384915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135135"/>
              </p:ext>
            </p:extLst>
          </p:nvPr>
        </p:nvGraphicFramePr>
        <p:xfrm>
          <a:off x="685800" y="152400"/>
          <a:ext cx="5867400" cy="6110118"/>
        </p:xfrm>
        <a:graphic>
          <a:graphicData uri="http://schemas.openxmlformats.org/drawingml/2006/table">
            <a:tbl>
              <a:tblPr/>
              <a:tblGrid>
                <a:gridCol w="2023312"/>
                <a:gridCol w="3844088"/>
              </a:tblGrid>
              <a:tr h="171330">
                <a:tc>
                  <a:txBody>
                    <a:bodyPr/>
                    <a:lstStyle/>
                    <a:p>
                      <a:r>
                        <a:rPr lang="en-US" sz="1100" b="1" dirty="0"/>
                        <a:t>Jae </a:t>
                      </a:r>
                      <a:r>
                        <a:rPr lang="en-US" sz="1100" b="1" dirty="0" err="1"/>
                        <a:t>Schemm</a:t>
                      </a:r>
                      <a:r>
                        <a:rPr lang="en-US" sz="1100" b="1" dirty="0"/>
                        <a:t> - NOAA </a:t>
                      </a:r>
                      <a:r>
                        <a:rPr lang="en-US" sz="1100" b="1" dirty="0" smtClean="0"/>
                        <a:t>Federal</a:t>
                      </a:r>
                      <a:r>
                        <a:rPr lang="en-US" sz="1100" b="1" baseline="0" dirty="0" smtClean="0"/>
                        <a:t> </a:t>
                      </a:r>
                      <a:r>
                        <a:rPr lang="en-US" sz="1100" dirty="0" smtClean="0"/>
                        <a:t>&lt;jae.schemm@noaa.gov</a:t>
                      </a:r>
                      <a:r>
                        <a:rPr lang="en-US" sz="1100" dirty="0"/>
                        <a:t>&gt;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Fri, Mar 27, 2015 at 12:31 PM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330">
                <a:tc gridSpan="2">
                  <a:txBody>
                    <a:bodyPr/>
                    <a:lstStyle/>
                    <a:p>
                      <a:r>
                        <a:rPr lang="en-US" sz="1100" dirty="0"/>
                        <a:t>To: Hui Wang - NOAA Affiliate &lt;hui.wang@noaa.gov</a:t>
                      </a:r>
                      <a:r>
                        <a:rPr lang="en-US" sz="1100" dirty="0" smtClean="0"/>
                        <a:t>&gt;</a:t>
                      </a:r>
                      <a:endParaRPr lang="en-US" sz="11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665">
                <a:tc grid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7638">
                <a:tc>
                  <a:txBody>
                    <a:bodyPr/>
                    <a:lstStyle/>
                    <a:p>
                      <a:pPr rtl="0"/>
                      <a:r>
                        <a:rPr lang="en-US" sz="1100" dirty="0">
                          <a:effectLst/>
                        </a:rPr>
                        <a:t>Hui,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I </a:t>
                      </a:r>
                      <a:r>
                        <a:rPr lang="en-US" sz="1100" dirty="0">
                          <a:effectLst/>
                        </a:rPr>
                        <a:t>have stored the CFSv2 </a:t>
                      </a:r>
                      <a:r>
                        <a:rPr lang="en-US" sz="1100" dirty="0" smtClean="0">
                          <a:effectLst/>
                        </a:rPr>
                        <a:t>45-day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hindcast </a:t>
                      </a:r>
                      <a:r>
                        <a:rPr lang="en-US" sz="1100" dirty="0">
                          <a:effectLst/>
                        </a:rPr>
                        <a:t>data on </a:t>
                      </a:r>
                      <a:r>
                        <a:rPr lang="en-US" sz="1100" dirty="0" err="1">
                          <a:effectLst/>
                        </a:rPr>
                        <a:t>hpss</a:t>
                      </a:r>
                      <a:r>
                        <a:rPr lang="en-US" sz="1100" dirty="0">
                          <a:effectLst/>
                        </a:rPr>
                        <a:t> at;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/</a:t>
                      </a:r>
                      <a:r>
                        <a:rPr lang="en-US" sz="1100" dirty="0" smtClean="0">
                          <a:effectLst/>
                        </a:rPr>
                        <a:t>NCEPDEV/</a:t>
                      </a:r>
                      <a:r>
                        <a:rPr lang="en-US" sz="1100" dirty="0" err="1" smtClean="0">
                          <a:effectLst/>
                        </a:rPr>
                        <a:t>cpcom</a:t>
                      </a:r>
                      <a:r>
                        <a:rPr lang="en-US" sz="1100" dirty="0" smtClean="0">
                          <a:effectLst/>
                        </a:rPr>
                        <a:t>/5year/</a:t>
                      </a:r>
                      <a:r>
                        <a:rPr lang="en-US" sz="1100" dirty="0" err="1" smtClean="0">
                          <a:effectLst/>
                        </a:rPr>
                        <a:t>Jae.Schemm</a:t>
                      </a:r>
                      <a:r>
                        <a:rPr lang="en-US" sz="1100" dirty="0" smtClean="0">
                          <a:effectLst/>
                        </a:rPr>
                        <a:t>/cfsv2_45day/hindcast </a:t>
                      </a: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directory </a:t>
                      </a:r>
                      <a:r>
                        <a:rPr lang="en-US" sz="1100" dirty="0">
                          <a:effectLst/>
                        </a:rPr>
                        <a:t>for May through October initial conditions from 1999 </a:t>
                      </a:r>
                      <a:r>
                        <a:rPr lang="en-US" sz="1100" dirty="0" smtClean="0">
                          <a:effectLst/>
                        </a:rPr>
                        <a:t>through </a:t>
                      </a:r>
                      <a:r>
                        <a:rPr lang="en-US" sz="1100" dirty="0">
                          <a:effectLst/>
                        </a:rPr>
                        <a:t>2012. The remaining months were processed by Steve </a:t>
                      </a:r>
                      <a:br>
                        <a:rPr lang="en-US" sz="1100" dirty="0">
                          <a:effectLst/>
                        </a:rPr>
                      </a:br>
                      <a:endParaRPr lang="en-US" sz="1100" dirty="0">
                        <a:effectLst/>
                      </a:endParaRPr>
                    </a:p>
                    <a:p>
                      <a:pPr rtl="0"/>
                      <a:r>
                        <a:rPr lang="en-US" sz="1100" dirty="0">
                          <a:effectLst/>
                        </a:rPr>
                        <a:t>Baxter and his directory is still old </a:t>
                      </a:r>
                      <a:r>
                        <a:rPr lang="en-US" sz="1100" dirty="0" err="1">
                          <a:effectLst/>
                        </a:rPr>
                        <a:t>hpss</a:t>
                      </a:r>
                      <a:r>
                        <a:rPr lang="en-US" sz="1100" dirty="0">
                          <a:effectLst/>
                        </a:rPr>
                        <a:t> directory</a:t>
                      </a:r>
                      <a:r>
                        <a:rPr lang="en-US" sz="1100" dirty="0" smtClean="0">
                          <a:effectLst/>
                        </a:rPr>
                        <a:t>;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/</a:t>
                      </a:r>
                      <a:r>
                        <a:rPr lang="en-US" sz="1100" dirty="0">
                          <a:effectLst/>
                        </a:rPr>
                        <a:t>NCEPDEV/</a:t>
                      </a:r>
                      <a:r>
                        <a:rPr lang="en-US" sz="1100" dirty="0" err="1">
                          <a:effectLst/>
                        </a:rPr>
                        <a:t>hpssuser</a:t>
                      </a:r>
                      <a:r>
                        <a:rPr lang="en-US" sz="1100" dirty="0">
                          <a:effectLst/>
                        </a:rPr>
                        <a:t>/g03/wx51sb/cfsv2_45day/hindcast .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There </a:t>
                      </a:r>
                      <a:r>
                        <a:rPr lang="en-US" sz="1100" dirty="0">
                          <a:effectLst/>
                        </a:rPr>
                        <a:t>are some data still available on /</a:t>
                      </a:r>
                      <a:r>
                        <a:rPr lang="en-US" sz="1100" dirty="0" err="1">
                          <a:effectLst/>
                        </a:rPr>
                        <a:t>cpc</a:t>
                      </a:r>
                      <a:r>
                        <a:rPr lang="en-US" sz="1100" dirty="0">
                          <a:effectLst/>
                        </a:rPr>
                        <a:t>/</a:t>
                      </a:r>
                      <a:r>
                        <a:rPr lang="en-US" sz="1100" dirty="0" err="1">
                          <a:effectLst/>
                        </a:rPr>
                        <a:t>noscrub</a:t>
                      </a:r>
                      <a:r>
                        <a:rPr lang="en-US" sz="1100" dirty="0">
                          <a:effectLst/>
                        </a:rPr>
                        <a:t> directory,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/</a:t>
                      </a:r>
                      <a:r>
                        <a:rPr lang="en-US" sz="1100" dirty="0" err="1">
                          <a:effectLst/>
                        </a:rPr>
                        <a:t>cpc</a:t>
                      </a:r>
                      <a:r>
                        <a:rPr lang="en-US" sz="1100" dirty="0">
                          <a:effectLst/>
                        </a:rPr>
                        <a:t>/</a:t>
                      </a:r>
                      <a:r>
                        <a:rPr lang="en-US" sz="1100" dirty="0" err="1">
                          <a:effectLst/>
                        </a:rPr>
                        <a:t>noscrub</a:t>
                      </a:r>
                      <a:r>
                        <a:rPr lang="en-US" sz="1100" dirty="0">
                          <a:effectLst/>
                        </a:rPr>
                        <a:t>/</a:t>
                      </a:r>
                      <a:r>
                        <a:rPr lang="en-US" sz="1100" dirty="0" err="1">
                          <a:effectLst/>
                        </a:rPr>
                        <a:t>Jae.Schemm</a:t>
                      </a:r>
                      <a:r>
                        <a:rPr lang="en-US" sz="1100" dirty="0">
                          <a:effectLst/>
                        </a:rPr>
                        <a:t>/cfsv2_45day/hindcast on both Tide </a:t>
                      </a:r>
                      <a:r>
                        <a:rPr lang="en-US" sz="1100" dirty="0" smtClean="0">
                          <a:effectLst/>
                        </a:rPr>
                        <a:t>and </a:t>
                      </a:r>
                      <a:r>
                        <a:rPr lang="en-US" sz="1100" dirty="0">
                          <a:effectLst/>
                        </a:rPr>
                        <a:t>Gyre. Please see there to find the list of variables I </a:t>
                      </a:r>
                      <a:r>
                        <a:rPr lang="en-US" sz="1100" dirty="0" smtClean="0">
                          <a:effectLst/>
                        </a:rPr>
                        <a:t>have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saved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Please </a:t>
                      </a:r>
                      <a:r>
                        <a:rPr lang="en-US" sz="1100" dirty="0">
                          <a:effectLst/>
                        </a:rPr>
                        <a:t>let me know if you need more information. I guess we do </a:t>
                      </a:r>
                      <a:r>
                        <a:rPr lang="en-US" sz="1100" dirty="0" smtClean="0">
                          <a:effectLst/>
                        </a:rPr>
                        <a:t>not </a:t>
                      </a:r>
                      <a:r>
                        <a:rPr lang="en-US" sz="1100" dirty="0">
                          <a:effectLst/>
                        </a:rPr>
                        <a:t>have to hurry yet and I will ask Lindsey to help out in May, if </a:t>
                      </a:r>
                      <a:r>
                        <a:rPr lang="en-US" sz="1100" dirty="0" smtClean="0">
                          <a:effectLst/>
                        </a:rPr>
                        <a:t>needed</a:t>
                      </a:r>
                      <a:r>
                        <a:rPr lang="en-US" sz="1100" dirty="0">
                          <a:effectLst/>
                        </a:rPr>
                        <a:t>, after we are done with the T382 CFS runs.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Thanks</a:t>
                      </a: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Jae</a:t>
                      </a:r>
                      <a:endParaRPr lang="en-US" sz="1100" dirty="0">
                        <a:effectLst/>
                      </a:endParaRPr>
                    </a:p>
                  </a:txBody>
                  <a:tcPr marL="35694" marR="35694" marT="35694" marB="35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8555" marR="28555" marT="14277" marB="14277"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07992" y="381000"/>
            <a:ext cx="270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CFSv2 45day hindcast data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7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013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2015.10.23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82295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On Thu, Sep 10, 2015 at 12:04 PM, Daniel </a:t>
            </a:r>
            <a:r>
              <a:rPr lang="en-US" sz="1400" dirty="0" err="1"/>
              <a:t>Harnos</a:t>
            </a:r>
            <a:r>
              <a:rPr lang="en-US" sz="1400" dirty="0"/>
              <a:t> - NOAA Affiliate &lt;</a:t>
            </a:r>
            <a:r>
              <a:rPr lang="en-US" sz="1400" dirty="0">
                <a:hlinkClick r:id="rId2"/>
              </a:rPr>
              <a:t>daniel.harnos@noaa.gov</a:t>
            </a:r>
            <a:r>
              <a:rPr lang="en-US" sz="1400" dirty="0"/>
              <a:t>&gt; wrote:</a:t>
            </a:r>
            <a:br>
              <a:rPr lang="en-US" sz="1400" dirty="0"/>
            </a:br>
            <a:r>
              <a:rPr lang="en-US" sz="1400" dirty="0"/>
              <a:t>Hui,</a:t>
            </a:r>
            <a:br>
              <a:rPr lang="en-US" sz="1400" dirty="0"/>
            </a:br>
            <a:r>
              <a:rPr lang="en-US" sz="1400" dirty="0" smtClean="0"/>
              <a:t>The </a:t>
            </a:r>
            <a:r>
              <a:rPr lang="en-US" sz="1400" dirty="0"/>
              <a:t>NMME data archive I was using is </a:t>
            </a:r>
            <a:r>
              <a:rPr lang="en-US" sz="1400" dirty="0">
                <a:hlinkClick r:id="rId3"/>
              </a:rPr>
              <a:t>https://www.earthsystemgrid.org/search.html?Project=NMME</a:t>
            </a:r>
            <a:r>
              <a:rPr lang="en-US" sz="1400" dirty="0"/>
              <a:t>.</a:t>
            </a:r>
            <a:br>
              <a:rPr lang="en-US" sz="1400" dirty="0"/>
            </a:br>
            <a:r>
              <a:rPr lang="en-US" sz="1400" dirty="0" smtClean="0"/>
              <a:t>Some </a:t>
            </a:r>
            <a:r>
              <a:rPr lang="en-US" sz="1400" dirty="0"/>
              <a:t>considerations for you:</a:t>
            </a:r>
            <a:br>
              <a:rPr lang="en-US" sz="1400" dirty="0"/>
            </a:br>
            <a:r>
              <a:rPr lang="en-US" sz="1400" dirty="0" smtClean="0"/>
              <a:t>- </a:t>
            </a:r>
            <a:r>
              <a:rPr lang="en-US" sz="1400" dirty="0"/>
              <a:t>Many models only have daily data available, so you must average it yourself to monthly resolution.</a:t>
            </a:r>
            <a:br>
              <a:rPr lang="en-US" sz="1400" dirty="0"/>
            </a:br>
            <a:r>
              <a:rPr lang="en-US" sz="1400" dirty="0" smtClean="0"/>
              <a:t>- </a:t>
            </a:r>
            <a:r>
              <a:rPr lang="en-US" sz="1400" dirty="0"/>
              <a:t>CFSv2 data is largely unpublished there, but you can grab it from WCOSS.</a:t>
            </a:r>
            <a:br>
              <a:rPr lang="en-US" sz="1400" dirty="0"/>
            </a:br>
            <a:r>
              <a:rPr lang="en-US" sz="1400" dirty="0" smtClean="0"/>
              <a:t>- </a:t>
            </a:r>
            <a:r>
              <a:rPr lang="en-US" sz="1400" dirty="0"/>
              <a:t>There are gaps in the data for certain model/variable combinations.  Finding this is largely trial and error.  I have been contacting Eric </a:t>
            </a:r>
            <a:r>
              <a:rPr lang="en-US" sz="1400" dirty="0" err="1"/>
              <a:t>Nienhouse</a:t>
            </a:r>
            <a:r>
              <a:rPr lang="en-US" sz="1400" dirty="0"/>
              <a:t> (</a:t>
            </a:r>
            <a:r>
              <a:rPr lang="en-US" sz="1400" dirty="0">
                <a:hlinkClick r:id="rId4"/>
              </a:rPr>
              <a:t>ejn@ucar.edu</a:t>
            </a:r>
            <a:r>
              <a:rPr lang="en-US" sz="1400" dirty="0"/>
              <a:t>) as I have been finding them and at times he can provide a timeline for these gaps to be filled.</a:t>
            </a:r>
            <a:br>
              <a:rPr lang="en-US" sz="1400" dirty="0"/>
            </a:br>
            <a:r>
              <a:rPr lang="en-US" sz="1400" dirty="0" smtClean="0"/>
              <a:t>- </a:t>
            </a:r>
            <a:r>
              <a:rPr lang="en-US" sz="1400" dirty="0"/>
              <a:t>There are major inconsistencies in filenames for some models (GEOS-5 and CCSM4 I believe), so you may have to adjust your downloading scripts accordingly to get all of the data you need.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If </a:t>
            </a:r>
            <a:r>
              <a:rPr lang="en-US" sz="1400" dirty="0"/>
              <a:t>I can help you with data accessibility at all please let me know.  Hopefully my experiences make things easier for </a:t>
            </a:r>
            <a:r>
              <a:rPr lang="en-US" sz="1400" dirty="0" smtClean="0"/>
              <a:t>you!		Thanks,	~Dan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69460" y="3802320"/>
            <a:ext cx="2935740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Hindcast period: 1982 – 2010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Models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30A0"/>
                </a:solidFill>
              </a:rPr>
              <a:t>N</a:t>
            </a:r>
            <a:r>
              <a:rPr lang="en-US" sz="1600" dirty="0" smtClean="0">
                <a:solidFill>
                  <a:srgbClr val="7030A0"/>
                </a:solidFill>
              </a:rPr>
              <a:t>CEP_CFSv2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7030A0"/>
                </a:solidFill>
              </a:rPr>
              <a:t>CMC1_CanCM3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7030A0"/>
                </a:solidFill>
              </a:rPr>
              <a:t>CMC2_CanCM4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7030A0"/>
                </a:solidFill>
              </a:rPr>
              <a:t>GFDL_FLOR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7030A0"/>
                </a:solidFill>
              </a:rPr>
              <a:t>GFDL_CM2.1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7030A0"/>
                </a:solidFill>
              </a:rPr>
              <a:t>NCAR_CCSM4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7030A0"/>
                </a:solidFill>
              </a:rPr>
              <a:t>NASA_GEOS5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4451866"/>
            <a:ext cx="52565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hlinkClick r:id="rId5"/>
              </a:rPr>
              <a:t>UserID</a:t>
            </a:r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www.earthsystemgrid.org/myopenid/huiwang</a:t>
            </a:r>
            <a:endParaRPr lang="en-US" dirty="0" smtClean="0"/>
          </a:p>
          <a:p>
            <a:r>
              <a:rPr lang="en-US">
                <a:hlinkClick r:id="rId6"/>
              </a:rPr>
              <a:t>https://pcmdi3.llnl.gov/esgcet/myopenid/huiwang</a:t>
            </a:r>
            <a:endParaRPr lang="en-US" smtClean="0"/>
          </a:p>
          <a:p>
            <a:r>
              <a:rPr lang="en-US" dirty="0" err="1" smtClean="0"/>
              <a:t>isccpyy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1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0609"/>
            <a:ext cx="202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2015.10.27: NMME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707296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CFSv2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Get data: SST, SLP, U200, U850</a:t>
            </a:r>
          </a:p>
          <a:p>
            <a:r>
              <a:rPr lang="en-US" dirty="0"/>
              <a:t> </a:t>
            </a:r>
            <a:r>
              <a:rPr lang="en-US" dirty="0" smtClean="0"/>
              <a:t>         SST: /sss/cpc/shared/Hui.Wang/CFSv2_HCST_Get/NMME/</a:t>
            </a:r>
            <a:r>
              <a:rPr lang="en-US" dirty="0" smtClean="0">
                <a:solidFill>
                  <a:srgbClr val="00B050"/>
                </a:solidFill>
              </a:rPr>
              <a:t>get_sst.sh</a:t>
            </a:r>
          </a:p>
          <a:p>
            <a:r>
              <a:rPr lang="en-US" dirty="0" smtClean="0"/>
              <a:t>          SLP:</a:t>
            </a:r>
          </a:p>
          <a:p>
            <a:r>
              <a:rPr lang="en-US" dirty="0"/>
              <a:t> </a:t>
            </a:r>
            <a:r>
              <a:rPr lang="en-US" dirty="0" smtClean="0"/>
              <a:t>         U200</a:t>
            </a:r>
          </a:p>
          <a:p>
            <a:r>
              <a:rPr lang="en-US" dirty="0"/>
              <a:t> </a:t>
            </a:r>
            <a:r>
              <a:rPr lang="en-US" dirty="0" smtClean="0"/>
              <a:t>         U850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364468"/>
            <a:ext cx="202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2015.10.28: </a:t>
            </a:r>
            <a:r>
              <a:rPr lang="en-US" b="1" dirty="0" smtClean="0">
                <a:solidFill>
                  <a:srgbClr val="0070C0"/>
                </a:solidFill>
              </a:rPr>
              <a:t>NMME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16856"/>
            <a:ext cx="4655442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Monthly OBS data: CFSR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dirty="0"/>
              <a:t>High resolution:</a:t>
            </a:r>
          </a:p>
          <a:p>
            <a:r>
              <a:rPr lang="en-US" dirty="0"/>
              <a:t>/</a:t>
            </a:r>
            <a:r>
              <a:rPr lang="en-US" dirty="0" err="1"/>
              <a:t>cpc</a:t>
            </a:r>
            <a:r>
              <a:rPr lang="en-US" dirty="0"/>
              <a:t>/</a:t>
            </a:r>
            <a:r>
              <a:rPr lang="en-US" dirty="0" err="1"/>
              <a:t>cfsr</a:t>
            </a:r>
            <a:r>
              <a:rPr lang="en-US" dirty="0"/>
              <a:t>/archive/</a:t>
            </a:r>
            <a:r>
              <a:rPr lang="en-US" dirty="0" err="1"/>
              <a:t>month_h</a:t>
            </a:r>
            <a:endParaRPr lang="en-US" dirty="0"/>
          </a:p>
          <a:p>
            <a:r>
              <a:rPr lang="en-US" dirty="0"/>
              <a:t>/</a:t>
            </a:r>
            <a:r>
              <a:rPr lang="en-US" dirty="0" err="1"/>
              <a:t>cpc</a:t>
            </a:r>
            <a:r>
              <a:rPr lang="en-US" dirty="0"/>
              <a:t>/</a:t>
            </a:r>
            <a:r>
              <a:rPr lang="en-US" dirty="0" err="1"/>
              <a:t>cfsr</a:t>
            </a:r>
            <a:r>
              <a:rPr lang="en-US" dirty="0"/>
              <a:t>/archive/</a:t>
            </a:r>
            <a:r>
              <a:rPr lang="en-US" dirty="0" err="1"/>
              <a:t>month_l</a:t>
            </a:r>
            <a:endParaRPr lang="en-US" dirty="0"/>
          </a:p>
          <a:p>
            <a:endParaRPr lang="en-US" sz="800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Other </a:t>
            </a:r>
            <a:r>
              <a:rPr lang="en-US" b="1" dirty="0">
                <a:solidFill>
                  <a:srgbClr val="0070C0"/>
                </a:solidFill>
              </a:rPr>
              <a:t>time resolution:</a:t>
            </a:r>
          </a:p>
          <a:p>
            <a:r>
              <a:rPr lang="en-US" dirty="0"/>
              <a:t>/</a:t>
            </a:r>
            <a:r>
              <a:rPr lang="en-US" dirty="0" err="1"/>
              <a:t>cpc</a:t>
            </a:r>
            <a:r>
              <a:rPr lang="en-US" dirty="0"/>
              <a:t>/</a:t>
            </a:r>
            <a:r>
              <a:rPr lang="en-US" dirty="0" err="1"/>
              <a:t>cfsr</a:t>
            </a:r>
            <a:r>
              <a:rPr lang="en-US" dirty="0"/>
              <a:t>/archive</a:t>
            </a:r>
          </a:p>
          <a:p>
            <a:r>
              <a:rPr lang="en-US" dirty="0"/>
              <a:t>1hr_ts_h  1hr_ts_l  6hr_h  6hr_l  </a:t>
            </a:r>
            <a:r>
              <a:rPr lang="en-US" dirty="0" err="1"/>
              <a:t>daily_h</a:t>
            </a:r>
            <a:r>
              <a:rPr lang="en-US" dirty="0"/>
              <a:t>  </a:t>
            </a:r>
            <a:r>
              <a:rPr lang="en-US" dirty="0" err="1"/>
              <a:t>daily_l</a:t>
            </a:r>
            <a:endParaRPr lang="en-US" dirty="0"/>
          </a:p>
          <a:p>
            <a:endParaRPr lang="en-US" sz="800" dirty="0"/>
          </a:p>
          <a:p>
            <a:r>
              <a:rPr lang="en-US" b="1" dirty="0">
                <a:solidFill>
                  <a:srgbClr val="0070C0"/>
                </a:solidFill>
              </a:rPr>
              <a:t>Daily SST:</a:t>
            </a:r>
          </a:p>
          <a:p>
            <a:r>
              <a:rPr lang="en-US" dirty="0"/>
              <a:t>/</a:t>
            </a:r>
            <a:r>
              <a:rPr lang="en-US" dirty="0" err="1" smtClean="0"/>
              <a:t>cpc</a:t>
            </a:r>
            <a:r>
              <a:rPr lang="en-US" dirty="0" smtClean="0"/>
              <a:t>/</a:t>
            </a:r>
            <a:r>
              <a:rPr lang="en-US" dirty="0" err="1" smtClean="0"/>
              <a:t>cfsr</a:t>
            </a:r>
            <a:r>
              <a:rPr lang="en-US" dirty="0" smtClean="0"/>
              <a:t>/archive/</a:t>
            </a:r>
            <a:r>
              <a:rPr lang="en-US" dirty="0" err="1" smtClean="0"/>
              <a:t>daily_h</a:t>
            </a:r>
            <a:r>
              <a:rPr lang="en-US" dirty="0" smtClean="0"/>
              <a:t>/</a:t>
            </a:r>
            <a:r>
              <a:rPr lang="en-US" dirty="0" err="1" smtClean="0"/>
              <a:t>ocnsst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2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178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14</cp:revision>
  <dcterms:created xsi:type="dcterms:W3CDTF">2015-05-07T16:56:09Z</dcterms:created>
  <dcterms:modified xsi:type="dcterms:W3CDTF">2015-10-28T20:53:24Z</dcterms:modified>
</cp:coreProperties>
</file>