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0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3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7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4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3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9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8092-9CA8-4709-B9C2-9699410684D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CFB3D-09C0-40E5-B70E-333AF223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6741"/>
            <a:ext cx="5231176" cy="487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Hindcast of weekly TC activity for ATL, ENP, and WNP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One predictor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Vertical wind shear (VWS)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SLP1 (local </a:t>
            </a:r>
            <a:r>
              <a:rPr lang="en-US" dirty="0" err="1" smtClean="0"/>
              <a:t>slp</a:t>
            </a:r>
            <a:r>
              <a:rPr lang="en-US" dirty="0" smtClean="0"/>
              <a:t>, negatively correlated with TC)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SLP2 (remote </a:t>
            </a:r>
            <a:r>
              <a:rPr lang="en-US" dirty="0" err="1" smtClean="0"/>
              <a:t>slp</a:t>
            </a:r>
            <a:r>
              <a:rPr lang="en-US" dirty="0" smtClean="0"/>
              <a:t>, positively correlated with TC)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Two predictors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VWS + SLP1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VWS + SLP2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SLP1 + SLP2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Three predictors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VWS + SLP1 +SLP2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b="1" dirty="0" smtClean="0"/>
              <a:t>Regions to constructed predictors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Week 1 and week2: same areas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Week 3 and week 4: same areas</a:t>
            </a:r>
          </a:p>
        </p:txBody>
      </p:sp>
    </p:spTree>
    <p:extLst>
      <p:ext uri="{BB962C8B-B14F-4D97-AF65-F5344CB8AC3E}">
        <p14:creationId xmlns:p14="http://schemas.microsoft.com/office/powerpoint/2010/main" val="23722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/>
        </p:blipFill>
        <p:spPr>
          <a:xfrm>
            <a:off x="2262187" y="0"/>
            <a:ext cx="6881813" cy="6596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Regions for averaging vertical wind shear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70"/>
          <a:stretch/>
        </p:blipFill>
        <p:spPr>
          <a:xfrm>
            <a:off x="2262187" y="0"/>
            <a:ext cx="6881813" cy="65573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Regions for averaging SLP1 and SLP2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60960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SLP1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0960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99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152400"/>
            <a:ext cx="1545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One Predictor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Wind shear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SLP1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SLP2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152400"/>
            <a:ext cx="2206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Two Predictors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Wind shear + SLP1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Wind shear + SLP2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SLP1 + SLP2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56"/>
          <a:stretch/>
        </p:blipFill>
        <p:spPr>
          <a:xfrm>
            <a:off x="7233920" y="0"/>
            <a:ext cx="19100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7430" y="142240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Three Predictors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Wind shear + SLP1 + SLP2</a:t>
            </a:r>
          </a:p>
        </p:txBody>
      </p:sp>
    </p:spTree>
    <p:extLst>
      <p:ext uri="{BB962C8B-B14F-4D97-AF65-F5344CB8AC3E}">
        <p14:creationId xmlns:p14="http://schemas.microsoft.com/office/powerpoint/2010/main" val="354333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1251" y="11668"/>
            <a:ext cx="7103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Forecast Skill: Anomaly Correlation         1999 – 2014:  31 weeks x 16 years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02479" y="2881699"/>
            <a:ext cx="1569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99% significance level</a:t>
            </a:r>
            <a:endParaRPr lang="en-US" sz="12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97325" y="3158698"/>
            <a:ext cx="560475" cy="4989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800" y="6321623"/>
            <a:ext cx="922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Predictors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170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137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8</cp:revision>
  <dcterms:created xsi:type="dcterms:W3CDTF">2015-09-21T18:10:34Z</dcterms:created>
  <dcterms:modified xsi:type="dcterms:W3CDTF">2015-09-21T22:39:59Z</dcterms:modified>
</cp:coreProperties>
</file>