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3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6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6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7281-4523-493D-8B5F-21977FFC7670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6F82-2AE0-4AE0-909D-FF49CC4A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248400"/>
            <a:ext cx="513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0-month forecast for every month (May – November)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</cp:revision>
  <dcterms:created xsi:type="dcterms:W3CDTF">2015-07-09T20:53:34Z</dcterms:created>
  <dcterms:modified xsi:type="dcterms:W3CDTF">2015-07-09T20:55:53Z</dcterms:modified>
</cp:coreProperties>
</file>