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60" r:id="rId4"/>
    <p:sldId id="257" r:id="rId5"/>
    <p:sldId id="258" r:id="rId6"/>
    <p:sldId id="279" r:id="rId7"/>
    <p:sldId id="274" r:id="rId8"/>
    <p:sldId id="275" r:id="rId9"/>
    <p:sldId id="276" r:id="rId10"/>
    <p:sldId id="277" r:id="rId11"/>
    <p:sldId id="280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2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6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2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4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0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9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0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6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9293-B718-40C5-8B01-332234D7EAF4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EBFA-C4E4-4DA7-B92F-FD3C14EB5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3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6042" y="1524000"/>
            <a:ext cx="73097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 smtClean="0"/>
              <a:t>Composite of OLR anomaly for different MJO phases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Based on daily MJO index (Jan – Dec, 1999 – 2014)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Based on weekly MJO index (May – Dec, 1999 – 2014)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Observational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46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04800"/>
            <a:ext cx="86868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Sea Level Pressure (SLP)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Anomaly correlation between CFSv2 45-day hindcasts and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Weekly data: 7-day average from Sunday to Saturday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May – November: 31 weeks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1999 – 2012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Different leads: week 1 to week 4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Correlation between </a:t>
            </a:r>
            <a:r>
              <a:rPr lang="en-US" sz="2400" b="1" u="sng" dirty="0" smtClean="0"/>
              <a:t>observed</a:t>
            </a:r>
            <a:r>
              <a:rPr lang="en-US" sz="2400" b="1" dirty="0" smtClean="0"/>
              <a:t> weekly TC activity and </a:t>
            </a:r>
            <a:r>
              <a:rPr lang="en-US" sz="2400" b="1" u="sng" dirty="0" smtClean="0"/>
              <a:t>CFSv2 45-day hindcast</a:t>
            </a:r>
            <a:r>
              <a:rPr lang="en-US" sz="2400" b="1" dirty="0" smtClean="0"/>
              <a:t> SLP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Atlantic, E. Pacific, W. Pacific TC activities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OBS: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CFSv2 45-day hindcasts: from week 1 to week 4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Potential predictors: area-average over regions with high correlations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029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1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85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9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5970195" y="2133600"/>
            <a:ext cx="1040205" cy="996696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113318" y="2362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5461" y="685800"/>
            <a:ext cx="2746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Daily MJO Index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01 Jan 1999 – 31 Dec 2014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9981" y="685800"/>
            <a:ext cx="29772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Weekly MJO Index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1999 – 2014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May – December  (34 Weeks)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</a:rPr>
              <a:t>Sunday – Saturday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16200000">
            <a:off x="3886864" y="244940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970195" y="2133600"/>
            <a:ext cx="1040205" cy="996696"/>
          </a:xfrm>
          <a:prstGeom prst="ellipse">
            <a:avLst/>
          </a:prstGeom>
          <a:noFill/>
          <a:ln w="19050">
            <a:solidFill>
              <a:schemeClr val="bg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113318" y="2362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0" y="50964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Weekly MJO index:</a:t>
            </a:r>
          </a:p>
          <a:p>
            <a:r>
              <a:rPr lang="en-US" dirty="0" smtClean="0"/>
              <a:t>Average of daily MJO index from Sunday to Saturday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Daily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Jan – Dec, 1999 </a:t>
            </a:r>
            <a:r>
              <a:rPr lang="en-US" b="1" dirty="0" smtClean="0">
                <a:solidFill>
                  <a:srgbClr val="0070C0"/>
                </a:solidFill>
              </a:rPr>
              <a:t>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2045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Daily OLR </a:t>
            </a:r>
            <a:r>
              <a:rPr lang="en-US" b="1" dirty="0" smtClean="0">
                <a:solidFill>
                  <a:srgbClr val="C00000"/>
                </a:solidFill>
              </a:rPr>
              <a:t>anomaly: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u</a:t>
            </a:r>
            <a:r>
              <a:rPr lang="en-US" b="1" dirty="0" smtClean="0">
                <a:solidFill>
                  <a:srgbClr val="C00000"/>
                </a:solidFill>
              </a:rPr>
              <a:t>nfiltered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52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457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Composite of OLR Anomaly for Different MJO Phases Based on Weekly MJO Index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May – Dec, 1999 </a:t>
            </a:r>
            <a:r>
              <a:rPr lang="en-US" b="1" dirty="0" smtClean="0">
                <a:solidFill>
                  <a:srgbClr val="0070C0"/>
                </a:solidFill>
              </a:rPr>
              <a:t>– 2014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564" y="2286000"/>
            <a:ext cx="2273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Weekly OLR </a:t>
            </a:r>
            <a:r>
              <a:rPr lang="en-US" b="1" dirty="0" smtClean="0">
                <a:solidFill>
                  <a:srgbClr val="C00000"/>
                </a:solidFill>
              </a:rPr>
              <a:t>anomaly: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u</a:t>
            </a:r>
            <a:r>
              <a:rPr lang="en-US" b="1" dirty="0" smtClean="0">
                <a:solidFill>
                  <a:srgbClr val="C00000"/>
                </a:solidFill>
              </a:rPr>
              <a:t>nfiltered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3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Wind shear: U200 – U850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Anomaly correlation between CFSv2 45-day hindcasts and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Weekly data: 7-day average from Sunday to Saturday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May – November: 31 weeks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1999 – 2012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Different leads: week 1 to week 4</a:t>
            </a:r>
          </a:p>
          <a:p>
            <a:pPr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Correlation between </a:t>
            </a:r>
            <a:r>
              <a:rPr lang="en-US" sz="2400" b="1" u="sng" dirty="0" smtClean="0"/>
              <a:t>observed</a:t>
            </a:r>
            <a:r>
              <a:rPr lang="en-US" sz="2400" b="1" dirty="0" smtClean="0"/>
              <a:t> weekly TC activity and </a:t>
            </a:r>
            <a:r>
              <a:rPr lang="en-US" sz="2400" b="1" u="sng" dirty="0" smtClean="0"/>
              <a:t>CFSv2 45-day hindcast</a:t>
            </a:r>
            <a:r>
              <a:rPr lang="en-US" sz="2400" b="1" dirty="0" smtClean="0"/>
              <a:t> wind shear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Atlantic, E. Pacific, W. Pacific TC activities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OBS: CFSR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CFSv2 45-day hindcasts: from week 1 to week 4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 smtClean="0"/>
              <a:t>Potential predictors: area-average over regions with high correlations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891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27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/>
        </p:blipFill>
        <p:spPr>
          <a:xfrm>
            <a:off x="1922318" y="0"/>
            <a:ext cx="6477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336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19</cp:revision>
  <dcterms:created xsi:type="dcterms:W3CDTF">2015-06-26T22:19:14Z</dcterms:created>
  <dcterms:modified xsi:type="dcterms:W3CDTF">2015-07-07T04:33:37Z</dcterms:modified>
</cp:coreProperties>
</file>