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2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7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6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9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3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7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AD64D-22C7-4304-8219-588727A65E7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2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838200"/>
            <a:ext cx="6324599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Correlation between weekly TC activity and corresponding weekly SST/atmospheric circulation fields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Weekly mean data: 7-day average from Sunday to Saturday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Total 34 weeks from May to December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Weekly SST: NOAA OISST v2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Atmospheric fields (CFSR): vertical wind shear U200–U850, 500-mb height and relative humidity, sea </a:t>
            </a:r>
            <a:r>
              <a:rPr lang="en-US" dirty="0"/>
              <a:t>level </a:t>
            </a:r>
            <a:r>
              <a:rPr lang="en-US" dirty="0" smtClean="0"/>
              <a:t>pressure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Weekly TC activity: sum of the days of each TC over the 7-day period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A similar correlation analysis will be </a:t>
            </a:r>
            <a:r>
              <a:rPr lang="en-US" smtClean="0">
                <a:solidFill>
                  <a:srgbClr val="0070C0"/>
                </a:solidFill>
              </a:rPr>
              <a:t>performed </a:t>
            </a:r>
            <a:r>
              <a:rPr lang="en-US" smtClean="0">
                <a:solidFill>
                  <a:srgbClr val="0070C0"/>
                </a:solidFill>
              </a:rPr>
              <a:t>using </a:t>
            </a:r>
            <a:r>
              <a:rPr lang="en-US" dirty="0" smtClean="0">
                <a:solidFill>
                  <a:srgbClr val="0070C0"/>
                </a:solidFill>
              </a:rPr>
              <a:t>the observed weekly TC activity and the </a:t>
            </a:r>
            <a:r>
              <a:rPr lang="en-US" dirty="0" smtClean="0">
                <a:solidFill>
                  <a:srgbClr val="0070C0"/>
                </a:solidFill>
              </a:rPr>
              <a:t>SST/circulation from the CFSv2 </a:t>
            </a:r>
            <a:r>
              <a:rPr lang="en-US" dirty="0" smtClean="0">
                <a:solidFill>
                  <a:srgbClr val="0070C0"/>
                </a:solidFill>
              </a:rPr>
              <a:t>45-day hindcasts.  The regions of high correlations will be used for area-averaging for potential predictors.</a:t>
            </a:r>
            <a:endParaRPr lang="en-US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0" t="9139" r="26347" b="63445"/>
          <a:stretch/>
        </p:blipFill>
        <p:spPr>
          <a:xfrm>
            <a:off x="994760" y="1946191"/>
            <a:ext cx="2897313" cy="18801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471" y="295870"/>
            <a:ext cx="35128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Correlation between</a:t>
            </a:r>
          </a:p>
          <a:p>
            <a:r>
              <a:rPr lang="en-US" b="1" dirty="0" smtClean="0"/>
              <a:t>Weekly SST and Weekly TC Activity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Weekly TC activity smoothed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2220" y="1447800"/>
            <a:ext cx="3000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Example of Atlantic weekly TC activity</a:t>
            </a:r>
          </a:p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Smoothed</a:t>
            </a:r>
            <a:r>
              <a:rPr lang="en-US" sz="1400" b="1" dirty="0" smtClean="0"/>
              <a:t> vs. </a:t>
            </a:r>
            <a:r>
              <a:rPr lang="en-US" sz="1400" b="1" dirty="0" smtClean="0">
                <a:solidFill>
                  <a:srgbClr val="0070C0"/>
                </a:solidFill>
              </a:rPr>
              <a:t>Unsmoothed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5008" y="5105400"/>
            <a:ext cx="2993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Color shadings (correlation &gt; 0.1):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Above the 95% significance level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2307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cpc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namecpt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/hui/2015_R2O/SST</a:t>
            </a: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5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471" y="295870"/>
            <a:ext cx="35128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Correlation between</a:t>
            </a:r>
          </a:p>
          <a:p>
            <a:r>
              <a:rPr lang="en-US" b="1" dirty="0" smtClean="0"/>
              <a:t>Weekly SST and Weekly TC Activity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Weekly TC activity unsmoothed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0" t="9139" r="26347" b="63445"/>
          <a:stretch/>
        </p:blipFill>
        <p:spPr>
          <a:xfrm>
            <a:off x="994760" y="1946191"/>
            <a:ext cx="2897313" cy="18801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62220" y="1447800"/>
            <a:ext cx="3000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Example of Atlantic weekly TC activity</a:t>
            </a:r>
          </a:p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Smoothed</a:t>
            </a:r>
            <a:r>
              <a:rPr lang="en-US" sz="1400" b="1" dirty="0" smtClean="0"/>
              <a:t> vs. </a:t>
            </a:r>
            <a:r>
              <a:rPr lang="en-US" sz="1400" b="1" dirty="0" smtClean="0">
                <a:solidFill>
                  <a:srgbClr val="0070C0"/>
                </a:solidFill>
              </a:rPr>
              <a:t>Unsmoothed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4724400"/>
            <a:ext cx="2929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The correlations of SST with the unsmoothed TC activity are weaker. </a:t>
            </a:r>
            <a:endParaRPr lang="en-US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61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471" y="295870"/>
            <a:ext cx="42925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Correlation between</a:t>
            </a:r>
          </a:p>
          <a:p>
            <a:r>
              <a:rPr lang="en-US" b="1" dirty="0" smtClean="0"/>
              <a:t>Weekly Wind Shear and Weekly TC Activity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Weekly TC activity smoothed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447800"/>
            <a:ext cx="341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Vertical wind shear = U200 – U850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3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471" y="295870"/>
            <a:ext cx="42925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Correlation between</a:t>
            </a:r>
          </a:p>
          <a:p>
            <a:r>
              <a:rPr lang="en-US" b="1" dirty="0" smtClean="0"/>
              <a:t>Weekly Wind Shear and Weekly TC Activity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Weekly TC activity unsmoothed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4724400"/>
            <a:ext cx="2929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Unlike SST field, vertical wind shear is also highly correlated with the unsmoothed TC activity . </a:t>
            </a:r>
            <a:endParaRPr lang="en-US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8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9"/>
          <a:stretch/>
        </p:blipFill>
        <p:spPr>
          <a:xfrm>
            <a:off x="228600" y="0"/>
            <a:ext cx="474456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6" r="11632"/>
          <a:stretch/>
        </p:blipFill>
        <p:spPr>
          <a:xfrm>
            <a:off x="4864608" y="0"/>
            <a:ext cx="4006923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0" y="430649"/>
            <a:ext cx="1447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Both low- and upper-level winds contribute to the vertical wind shear. 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37" y="0"/>
            <a:ext cx="969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U200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26738" y="0"/>
            <a:ext cx="817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sym typeface="Symbol"/>
              </a:rPr>
              <a:t>– </a:t>
            </a:r>
            <a:r>
              <a:rPr lang="en-US" sz="1400" b="1" dirty="0" smtClean="0">
                <a:solidFill>
                  <a:srgbClr val="C00000"/>
                </a:solidFill>
              </a:rPr>
              <a:t>U850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5458408"/>
            <a:ext cx="12938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Smoothed weekly TC activity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53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5"/>
          <a:stretch/>
        </p:blipFill>
        <p:spPr>
          <a:xfrm>
            <a:off x="265176" y="0"/>
            <a:ext cx="4703463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94" r="12020"/>
          <a:stretch/>
        </p:blipFill>
        <p:spPr>
          <a:xfrm>
            <a:off x="4800600" y="0"/>
            <a:ext cx="4048018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969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500-mb Height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37694" y="0"/>
            <a:ext cx="8934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C00000"/>
                </a:solidFill>
              </a:rPr>
              <a:t>500-mb Relative Humidity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430649"/>
            <a:ext cx="1524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The correlations of weekly TC activity with both 500-mb height and relative humidity are stronger over the western Pacific than over the eastern Pacific and the Atlantic. 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5458408"/>
            <a:ext cx="12938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Smoothed weekly TC activity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6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Sea Level </a:t>
            </a:r>
            <a:r>
              <a:rPr lang="en-US" sz="1400" b="1" dirty="0">
                <a:solidFill>
                  <a:srgbClr val="C00000"/>
                </a:solidFill>
              </a:rPr>
              <a:t>P</a:t>
            </a:r>
            <a:r>
              <a:rPr lang="en-US" sz="1400" b="1" dirty="0" smtClean="0">
                <a:solidFill>
                  <a:srgbClr val="C00000"/>
                </a:solidFill>
              </a:rPr>
              <a:t>ressure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6300" y="3059668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Smoothed weekly TC activity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838200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The weekly TC activity is negatively correlated with local SLP. </a:t>
            </a:r>
            <a:endParaRPr lang="en-US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46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263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15</cp:revision>
  <dcterms:created xsi:type="dcterms:W3CDTF">2015-06-18T17:27:57Z</dcterms:created>
  <dcterms:modified xsi:type="dcterms:W3CDTF">2015-06-19T18:43:00Z</dcterms:modified>
</cp:coreProperties>
</file>