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73" r:id="rId5"/>
    <p:sldId id="276" r:id="rId6"/>
    <p:sldId id="289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A7286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4660"/>
  </p:normalViewPr>
  <p:slideViewPr>
    <p:cSldViewPr>
      <p:cViewPr>
        <p:scale>
          <a:sx n="67" d="100"/>
          <a:sy n="67" d="100"/>
        </p:scale>
        <p:origin x="-1938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093F1-7575-4F0C-9348-C46DC7883E2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D8C6-34B0-4AEB-A621-9E6F8ED1A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35EC-8A04-4B8C-A4FF-4EB78D127A9C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C355-FC88-438A-9021-6BBF71082296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DA2-CF68-421B-A083-51AF7EB0E5F8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A44B-8DA4-4611-9051-A3B56157F2E0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89B2-AB24-4B14-8849-857CA71A8DF7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7649-9735-4373-97A1-457A8D28F348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E686-61E0-4627-8E38-F0D921295787}" type="datetime1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64B8-2B0C-4A39-981D-A841D2C776AC}" type="datetime1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D1B8-6BB8-4977-8ACB-95DC4AE85347}" type="datetime1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020B-D97F-4BC7-944B-B3EC0F3CF4D4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827A-2F99-4AC8-9D3C-88FEEFA0CBA5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88AA-F504-40E8-95F6-9435F1A1695A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6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1910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TC Activity </a:t>
            </a:r>
            <a:r>
              <a:rPr lang="en-US" dirty="0" smtClean="0"/>
              <a:t>is defined as the sum of days of each TC over a 7-day period.  In a 7-day period, for example, if there are two TCs lasting 3 days and 5 days, respectively, then the TC activity is 8 days.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6881" y="1371600"/>
            <a:ext cx="718651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Observational Analysis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Daily MJO index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Weekly MJO index (7-day average of daily MJO index)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Composite of weekly TCs based on 8 MJO phases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Track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E.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W.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Track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</a:t>
            </a:r>
            <a:r>
              <a:rPr lang="en-US" sz="2000" b="1" dirty="0">
                <a:solidFill>
                  <a:srgbClr val="0070C0"/>
                </a:solidFill>
              </a:rPr>
              <a:t>W</a:t>
            </a:r>
            <a:r>
              <a:rPr lang="en-US" sz="2000" b="1" dirty="0" smtClean="0">
                <a:solidFill>
                  <a:srgbClr val="0070C0"/>
                </a:solidFill>
              </a:rPr>
              <a:t>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4688" y="6400800"/>
            <a:ext cx="1994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E. Pacific: 1999–2013 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342900"/>
            <a:ext cx="4857750" cy="62865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7010400" y="813732"/>
            <a:ext cx="457200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10400" y="981372"/>
            <a:ext cx="457200" cy="0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91400" y="67151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Raw data</a:t>
            </a:r>
          </a:p>
          <a:p>
            <a:r>
              <a:rPr lang="en-US" sz="1200" dirty="0" smtClean="0"/>
              <a:t>Multiple passes of a 1-2-1 filter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71634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Climatology of Weekly TC Genesis for the Atlantic, E. Pacific and W. Pacific Basins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62" y="1"/>
            <a:ext cx="4452938" cy="5762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286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 </a:t>
            </a:r>
            <a:r>
              <a:rPr lang="en-US" sz="2000" dirty="0" smtClean="0">
                <a:solidFill>
                  <a:srgbClr val="7030A0"/>
                </a:solidFill>
              </a:rPr>
              <a:t>(Wheeler and Hendon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Combined EOFs of u850, u200, and OLR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Averaged over 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S–15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Daily data, 01 Jan 1999–31 Dec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NOAA Interpolated OLR, 1999–2013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OLR for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u850 and u200, 1999–2014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Anomaly w.r.t daily climatology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20–100-day band-pass filter prior to EOF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81964" y="45581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29764" y="45581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01364" y="4558100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67764" y="4419600"/>
            <a:ext cx="337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                                  U850</a:t>
            </a:r>
            <a:r>
              <a:rPr lang="en-US" sz="1200" b="1" dirty="0"/>
              <a:t> </a:t>
            </a:r>
            <a:r>
              <a:rPr lang="en-US" sz="1200" b="1" dirty="0" smtClean="0"/>
              <a:t>                            U200</a:t>
            </a:r>
            <a:endParaRPr lang="en-US" sz="1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t="3611" r="9076" b="27847"/>
          <a:stretch/>
        </p:blipFill>
        <p:spPr>
          <a:xfrm>
            <a:off x="381000" y="2819400"/>
            <a:ext cx="3459811" cy="35907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0" y="633626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5197" y="45726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029200"/>
            <a:ext cx="249100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Daily MJO Index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Normalized PC1 and PC2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869" y="443416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Weak    MJO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4892" y="5715000"/>
            <a:ext cx="319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Weak MJO: (PC1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 PC2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  <a:r>
              <a:rPr lang="en-US" b="1" baseline="30000" dirty="0" smtClean="0">
                <a:solidFill>
                  <a:srgbClr val="0000FF"/>
                </a:solidFill>
              </a:rPr>
              <a:t>1/2</a:t>
            </a:r>
            <a:r>
              <a:rPr lang="en-US" b="1" dirty="0" smtClean="0">
                <a:solidFill>
                  <a:srgbClr val="0000FF"/>
                </a:solidFill>
              </a:rPr>
              <a:t> &lt; 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4100" y="2387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621268"/>
            <a:ext cx="41148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640140"/>
            <a:ext cx="3598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 Phases: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7-day mean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–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35 weeks (1 May – 31 December)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13854" y="2133600"/>
            <a:ext cx="996546" cy="996696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51" b="3750"/>
          <a:stretch/>
        </p:blipFill>
        <p:spPr>
          <a:xfrm>
            <a:off x="0" y="257175"/>
            <a:ext cx="4507057" cy="6600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4" b="3750"/>
          <a:stretch/>
        </p:blipFill>
        <p:spPr>
          <a:xfrm>
            <a:off x="4522643" y="257175"/>
            <a:ext cx="4621357" cy="6600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28545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Composites of TC Genesis and TC Activity Based on MJO Phase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Atlantic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Track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Atlantic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the MJO Phase for E.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305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40</cp:revision>
  <dcterms:created xsi:type="dcterms:W3CDTF">2015-06-04T19:50:27Z</dcterms:created>
  <dcterms:modified xsi:type="dcterms:W3CDTF">2015-06-18T21:16:37Z</dcterms:modified>
</cp:coreProperties>
</file>