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62" r:id="rId5"/>
    <p:sldId id="258" r:id="rId6"/>
    <p:sldId id="266" r:id="rId7"/>
    <p:sldId id="259" r:id="rId8"/>
    <p:sldId id="269" r:id="rId9"/>
    <p:sldId id="270" r:id="rId10"/>
    <p:sldId id="272" r:id="rId11"/>
    <p:sldId id="267" r:id="rId12"/>
    <p:sldId id="268" r:id="rId13"/>
    <p:sldId id="265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60A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7DB8E-117C-437A-9E11-FCBA535191D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FC29E-A2A8-4B92-A82B-3CC568895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8289-917A-476D-B390-7B1E0EC04185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3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851-EC7E-4AF8-9A5F-0A7DBA09E819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0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1EF-341A-4065-B1CB-AFD3D92807DC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4DE6-6769-4C21-9E95-0DDBCCD7C969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532-1EF8-48E1-8989-C668B787D1C1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E01C-1347-4EF0-91DE-AF3CF7266EE9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1AD-3F60-42DD-B49D-049C19F23F43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07C-2D82-433C-BC8B-2605C89E20F3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64-AF4C-4F2E-9D1B-96BB0B996325}" type="datetime1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1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C989-4C05-429E-B4C1-34577C4D0ED8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36D8-BF4A-4A1E-B139-B5CEB48056E2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9DBA-2AFB-4D5F-83A6-6B7A3465B32A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B77F-AD1A-4DA5-93CA-2612D3EB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9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765518"/>
            <a:ext cx="50779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Gridding of the data from SPC</a:t>
            </a:r>
          </a:p>
          <a:p>
            <a:r>
              <a:rPr lang="en-US" sz="2800" dirty="0" smtClean="0"/>
              <a:t>	1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x1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box vs. 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x5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box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Year-to-year </a:t>
            </a:r>
            <a:r>
              <a:rPr lang="en-US" sz="2800" dirty="0" smtClean="0"/>
              <a:t>(Y2Y) difference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9000" y="713232"/>
            <a:ext cx="11430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3685032"/>
            <a:ext cx="14478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838200"/>
            <a:ext cx="1604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6A60A"/>
                </a:solidFill>
              </a:rPr>
              <a:t>11-year correlation</a:t>
            </a:r>
            <a:endParaRPr lang="en-US" sz="1400" b="1" dirty="0">
              <a:solidFill>
                <a:srgbClr val="06A6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24600" y="3694176"/>
            <a:ext cx="20574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14800" y="3685032"/>
            <a:ext cx="20574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24600" y="713232"/>
            <a:ext cx="20574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14800" y="3685032"/>
            <a:ext cx="20574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2362200"/>
            <a:ext cx="1604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6A60A"/>
                </a:solidFill>
              </a:rPr>
              <a:t>11-year correlation</a:t>
            </a:r>
            <a:endParaRPr lang="en-US" sz="1400" b="1" dirty="0">
              <a:solidFill>
                <a:srgbClr val="06A6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772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For both tornado and hail, the first and second SST modes are La Nina-like pattern. The second </a:t>
            </a:r>
            <a:r>
              <a:rPr lang="en-US" sz="2400" dirty="0" smtClean="0"/>
              <a:t>SST mode </a:t>
            </a:r>
            <a:r>
              <a:rPr lang="en-US" sz="2400" dirty="0" smtClean="0"/>
              <a:t>is slightly shifted towards the eastern Pacific.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The first and second SST modes are associated with opposite tornado/hail anomaly patterns.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The first mode shows a close relationship between SST and tornado/hail during 2005 – 2014, whereas the second mode shows a close relationship during 1995 – 2004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Statistical forecast models can be developed based on these lagged SVD relationships.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469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x1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 box 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vs. 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5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x5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 box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4566" y="5739825"/>
            <a:ext cx="1739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Data with 5x5 box are smoother.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469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x1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 box 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vs. 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5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x5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o</a:t>
            </a:r>
            <a:r>
              <a:rPr lang="en-US" sz="2000" b="1" dirty="0" smtClean="0">
                <a:solidFill>
                  <a:schemeClr val="accent2"/>
                </a:solidFill>
              </a:rPr>
              <a:t> box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13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CONUS Total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1285875" y="941832"/>
            <a:ext cx="85725" cy="857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7864" y="10241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x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spect="1"/>
          </p:cNvSpPr>
          <p:nvPr/>
        </p:nvSpPr>
        <p:spPr>
          <a:xfrm>
            <a:off x="1285875" y="941832"/>
            <a:ext cx="85725" cy="857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97864" y="10241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x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"/>
            <a:ext cx="13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CONUS Total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spect="1"/>
          </p:cNvSpPr>
          <p:nvPr/>
        </p:nvSpPr>
        <p:spPr>
          <a:xfrm>
            <a:off x="1285875" y="941832"/>
            <a:ext cx="85725" cy="857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7090"/>
            <a:ext cx="315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CONUS Year-to-year Change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spect="1"/>
          </p:cNvSpPr>
          <p:nvPr/>
        </p:nvSpPr>
        <p:spPr>
          <a:xfrm>
            <a:off x="1285875" y="941832"/>
            <a:ext cx="85725" cy="857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7090"/>
            <a:ext cx="315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CONUS Year-to-year Change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410200"/>
            <a:ext cx="386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data seem to have some problem.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9000" y="3694176"/>
            <a:ext cx="11430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67400" y="3685032"/>
            <a:ext cx="1447800" cy="2286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B77F-AD1A-4DA5-93CA-2612D3EB4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148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33</cp:revision>
  <dcterms:created xsi:type="dcterms:W3CDTF">2015-12-21T13:46:07Z</dcterms:created>
  <dcterms:modified xsi:type="dcterms:W3CDTF">2016-01-07T03:41:10Z</dcterms:modified>
</cp:coreProperties>
</file>