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Seasonal Severe Weather Outlook</a:t>
            </a:r>
            <a:br>
              <a:rPr lang="en-US" dirty="0" smtClean="0"/>
            </a:br>
            <a:r>
              <a:rPr lang="en-US" dirty="0" err="1" smtClean="0"/>
              <a:t>Telecon</a:t>
            </a:r>
            <a:r>
              <a:rPr lang="en-US" dirty="0" smtClean="0"/>
              <a:t> – 25 November,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5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– Provide a seasonal severe weather outlook for</a:t>
            </a:r>
          </a:p>
          <a:p>
            <a:pPr lvl="1"/>
            <a:r>
              <a:rPr lang="en-US" dirty="0" smtClean="0"/>
              <a:t>Tornado (F1 – F5)</a:t>
            </a:r>
          </a:p>
          <a:p>
            <a:pPr lvl="1"/>
            <a:r>
              <a:rPr lang="en-US" dirty="0" smtClean="0"/>
              <a:t>Large hail</a:t>
            </a:r>
          </a:p>
          <a:p>
            <a:r>
              <a:rPr lang="en-US" dirty="0" smtClean="0"/>
              <a:t>Target period - Outlook of activity over MMAJ issued at the end of February</a:t>
            </a:r>
          </a:p>
        </p:txBody>
      </p:sp>
    </p:spTree>
    <p:extLst>
      <p:ext uri="{BB962C8B-B14F-4D97-AF65-F5344CB8AC3E}">
        <p14:creationId xmlns:p14="http://schemas.microsoft.com/office/powerpoint/2010/main" val="226736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basis	 - Connections with</a:t>
            </a:r>
          </a:p>
          <a:p>
            <a:pPr lvl="1"/>
            <a:r>
              <a:rPr lang="en-US" dirty="0" smtClean="0"/>
              <a:t>ENSO</a:t>
            </a:r>
          </a:p>
          <a:p>
            <a:pPr lvl="1"/>
            <a:r>
              <a:rPr lang="en-US" dirty="0" smtClean="0"/>
              <a:t>Atlantic SSTs</a:t>
            </a:r>
          </a:p>
          <a:p>
            <a:r>
              <a:rPr lang="en-US" dirty="0" smtClean="0"/>
              <a:t>Forecast method – Similar to Seasonal surface temperature and precipitation and HSS outlook, </a:t>
            </a:r>
            <a:r>
              <a:rPr lang="en-US" dirty="0" smtClean="0">
                <a:solidFill>
                  <a:srgbClr val="C00000"/>
                </a:solidFill>
              </a:rPr>
              <a:t>some objective tool that provides the starting point</a:t>
            </a:r>
          </a:p>
        </p:txBody>
      </p:sp>
    </p:spTree>
    <p:extLst>
      <p:ext uri="{BB962C8B-B14F-4D97-AF65-F5344CB8AC3E}">
        <p14:creationId xmlns:p14="http://schemas.microsoft.com/office/powerpoint/2010/main" val="310233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Task: Either develop an objective tool or transition it from the partners (IRI &amp; AOML)</a:t>
            </a:r>
          </a:p>
          <a:p>
            <a:r>
              <a:rPr lang="en-US" dirty="0" smtClean="0"/>
              <a:t>Nonetheless, still need to do following</a:t>
            </a:r>
          </a:p>
          <a:p>
            <a:pPr lvl="1"/>
            <a:r>
              <a:rPr lang="en-US" dirty="0" smtClean="0"/>
              <a:t>Do a literature survey</a:t>
            </a:r>
          </a:p>
          <a:p>
            <a:pPr lvl="1"/>
            <a:r>
              <a:rPr lang="en-US" dirty="0" smtClean="0"/>
              <a:t>Assemble required data sets (Tornado &amp; hail)</a:t>
            </a:r>
          </a:p>
          <a:p>
            <a:pPr lvl="1"/>
            <a:r>
              <a:rPr lang="en-US" dirty="0" smtClean="0"/>
              <a:t>Develop climatological information (mean; distribution)</a:t>
            </a:r>
          </a:p>
          <a:p>
            <a:pPr lvl="1"/>
            <a:r>
              <a:rPr lang="en-US" dirty="0" smtClean="0"/>
              <a:t>Explore connections and predictors </a:t>
            </a:r>
            <a:r>
              <a:rPr lang="en-US" dirty="0" smtClean="0">
                <a:sym typeface="Wingdings" panose="05000000000000000000" pitchFamily="2" charset="2"/>
              </a:rPr>
              <a:t> Objective tool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Skill assessment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Develop a process for final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3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Anomalous probabilities for various categories</a:t>
            </a:r>
          </a:p>
          <a:p>
            <a:pPr lvl="1"/>
            <a:r>
              <a:rPr lang="en-US" dirty="0" smtClean="0"/>
              <a:t>Forecast format</a:t>
            </a:r>
          </a:p>
          <a:p>
            <a:pPr lvl="2"/>
            <a:r>
              <a:rPr lang="en-US" dirty="0" smtClean="0"/>
              <a:t>A map like CPC’s seasonal forecast for temp. and </a:t>
            </a:r>
            <a:r>
              <a:rPr lang="en-US" dirty="0" err="1" smtClean="0"/>
              <a:t>precip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HSS</a:t>
            </a:r>
          </a:p>
          <a:p>
            <a:pPr lvl="1"/>
            <a:r>
              <a:rPr lang="en-US" dirty="0" smtClean="0"/>
              <a:t>Tools beyond this year (e.g., hybrid empirical-dynamical prediction based on CFSv2 and NMME)</a:t>
            </a:r>
          </a:p>
        </p:txBody>
      </p:sp>
    </p:spTree>
    <p:extLst>
      <p:ext uri="{BB962C8B-B14F-4D97-AF65-F5344CB8AC3E}">
        <p14:creationId xmlns:p14="http://schemas.microsoft.com/office/powerpoint/2010/main" val="188206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Milestones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8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Do a literature survey</a:t>
            </a:r>
          </a:p>
          <a:p>
            <a:pPr lvl="1"/>
            <a:r>
              <a:rPr lang="en-US" dirty="0" smtClean="0"/>
              <a:t>Assemble required data sets (Tornado &amp; hail)</a:t>
            </a:r>
          </a:p>
          <a:p>
            <a:pPr lvl="1"/>
            <a:r>
              <a:rPr lang="en-US" dirty="0" smtClean="0"/>
              <a:t>Develop climatological information (mean; distribution)</a:t>
            </a:r>
          </a:p>
          <a:p>
            <a:pPr lvl="1"/>
            <a:r>
              <a:rPr lang="en-US" dirty="0" smtClean="0"/>
              <a:t>Explore connections and predictors </a:t>
            </a:r>
            <a:r>
              <a:rPr lang="en-US" dirty="0" smtClean="0">
                <a:sym typeface="Wingdings" panose="05000000000000000000" pitchFamily="2" charset="2"/>
              </a:rPr>
              <a:t> Objective tool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Skill assessment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Develop a process for final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0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Seasonal Severe Weather Outlook Telecon – 25 November,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Seasonal Severe Weather Outlook Telecon – 25 November, 2015</dc:title>
  <dc:creator>Arun Kumar</dc:creator>
  <cp:lastModifiedBy>Arun Kumar</cp:lastModifiedBy>
  <cp:revision>5</cp:revision>
  <dcterms:created xsi:type="dcterms:W3CDTF">2006-08-16T00:00:00Z</dcterms:created>
  <dcterms:modified xsi:type="dcterms:W3CDTF">2015-11-25T14:35:00Z</dcterms:modified>
</cp:coreProperties>
</file>