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77A3-B92F-4B60-93F4-FAF43C4FA8D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2A85-F778-4E88-9964-1E8C45E4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8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77A3-B92F-4B60-93F4-FAF43C4FA8D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2A85-F778-4E88-9964-1E8C45E4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5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77A3-B92F-4B60-93F4-FAF43C4FA8D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2A85-F778-4E88-9964-1E8C45E4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4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77A3-B92F-4B60-93F4-FAF43C4FA8D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2A85-F778-4E88-9964-1E8C45E4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1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77A3-B92F-4B60-93F4-FAF43C4FA8D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2A85-F778-4E88-9964-1E8C45E4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77A3-B92F-4B60-93F4-FAF43C4FA8D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2A85-F778-4E88-9964-1E8C45E4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0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77A3-B92F-4B60-93F4-FAF43C4FA8D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2A85-F778-4E88-9964-1E8C45E4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2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77A3-B92F-4B60-93F4-FAF43C4FA8D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2A85-F778-4E88-9964-1E8C45E4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77A3-B92F-4B60-93F4-FAF43C4FA8D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2A85-F778-4E88-9964-1E8C45E4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77A3-B92F-4B60-93F4-FAF43C4FA8D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2A85-F778-4E88-9964-1E8C45E4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4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A77A3-B92F-4B60-93F4-FAF43C4FA8D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B2A85-F778-4E88-9964-1E8C45E4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3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A77A3-B92F-4B60-93F4-FAF43C4FA8D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B2A85-F778-4E88-9964-1E8C45E4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irstin.harnos\Documents\Severe Wx Outlook\TORN_timeseries\time_CONUS_tot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9" b="18323"/>
          <a:stretch/>
        </p:blipFill>
        <p:spPr bwMode="auto">
          <a:xfrm>
            <a:off x="122274" y="990600"/>
            <a:ext cx="8945526" cy="492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28237" y="6096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Tornado Count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219199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EF1-EF5</a:t>
            </a:r>
          </a:p>
          <a:p>
            <a:r>
              <a:rPr lang="en-US" dirty="0" smtClean="0"/>
              <a:t>EF2-EF5</a:t>
            </a:r>
          </a:p>
          <a:p>
            <a:r>
              <a:rPr lang="en-US" dirty="0" smtClean="0"/>
              <a:t>EF3-EF5</a:t>
            </a:r>
          </a:p>
          <a:p>
            <a:r>
              <a:rPr lang="en-US" dirty="0" smtClean="0"/>
              <a:t>EF4-EF5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371600"/>
            <a:ext cx="5486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1676400"/>
            <a:ext cx="5486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73888" y="1981200"/>
            <a:ext cx="548640" cy="0"/>
          </a:xfrm>
          <a:prstGeom prst="line">
            <a:avLst/>
          </a:prstGeom>
          <a:ln w="28575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6800" y="2209800"/>
            <a:ext cx="5486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36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irstin.harnos\Documents\Severe Wx Outlook\TORN_timeseries\time_CONSU_ef1-ef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520057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02106" y="304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EF1-EF5 Anomaly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71650" y="1066800"/>
            <a:ext cx="285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</a:t>
            </a:r>
          </a:p>
          <a:p>
            <a:r>
              <a:rPr lang="en-US" dirty="0" smtClean="0"/>
              <a:t>SVD1             R = 0.06</a:t>
            </a:r>
            <a:endParaRPr lang="en-US" dirty="0" smtClean="0"/>
          </a:p>
          <a:p>
            <a:r>
              <a:rPr lang="en-US" dirty="0" smtClean="0"/>
              <a:t>SVD1+SVD2  R = 0.20</a:t>
            </a:r>
            <a:endParaRPr lang="en-US" dirty="0" smtClean="0"/>
          </a:p>
          <a:p>
            <a:r>
              <a:rPr lang="en-US" dirty="0" smtClean="0"/>
              <a:t>SVD1+SVD2+SVD3  R = 0.17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1219200"/>
            <a:ext cx="552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35652" y="1524000"/>
            <a:ext cx="55245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1828800"/>
            <a:ext cx="5524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35652" y="2133600"/>
            <a:ext cx="5524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98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irstin.harnos\Documents\Severe Wx Outlook\TORN_timeseries\time_CONSU_ef2-ef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8768"/>
            <a:ext cx="8520057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02106" y="304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EF2-EF5 Anomaly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1237" y="3886200"/>
            <a:ext cx="285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</a:t>
            </a:r>
          </a:p>
          <a:p>
            <a:r>
              <a:rPr lang="en-US" dirty="0" smtClean="0"/>
              <a:t>SVD1   R = 0.29</a:t>
            </a:r>
            <a:endParaRPr lang="en-US" dirty="0" smtClean="0"/>
          </a:p>
          <a:p>
            <a:r>
              <a:rPr lang="en-US" dirty="0" smtClean="0"/>
              <a:t>SVD1+SVD2  R = 0.37</a:t>
            </a:r>
            <a:endParaRPr lang="en-US" dirty="0" smtClean="0"/>
          </a:p>
          <a:p>
            <a:r>
              <a:rPr lang="en-US" dirty="0" smtClean="0"/>
              <a:t>SVD1+SVD2+SVD3  R = 0.26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58787" y="4038600"/>
            <a:ext cx="552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75239" y="4343400"/>
            <a:ext cx="55245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58787" y="4648200"/>
            <a:ext cx="5524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75239" y="4953000"/>
            <a:ext cx="5524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24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irstin.harnos\Documents\Severe Wx Outlook\TORN_timeseries\time_CONSU_ef3-ef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611"/>
            <a:ext cx="8520057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02106" y="304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EF3-EF5 Anomaly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6250" y="1295400"/>
            <a:ext cx="285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</a:t>
            </a:r>
          </a:p>
          <a:p>
            <a:r>
              <a:rPr lang="en-US" dirty="0" smtClean="0"/>
              <a:t>SVD1             R = 0.27</a:t>
            </a:r>
            <a:endParaRPr lang="en-US" dirty="0" smtClean="0"/>
          </a:p>
          <a:p>
            <a:r>
              <a:rPr lang="en-US" dirty="0" smtClean="0"/>
              <a:t>SVD1+SVD2  R = 0.26</a:t>
            </a:r>
            <a:endParaRPr lang="en-US" dirty="0" smtClean="0"/>
          </a:p>
          <a:p>
            <a:r>
              <a:rPr lang="en-US" dirty="0" smtClean="0"/>
              <a:t>SVD1+SVD2+SVD3  R = 0.17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733800" y="1447800"/>
            <a:ext cx="552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50252" y="1752600"/>
            <a:ext cx="55245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33800" y="2057400"/>
            <a:ext cx="5524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50252" y="2362200"/>
            <a:ext cx="5524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24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irstin.harnos\Documents\Severe Wx Outlook\TORN_timeseries\time_CONSU_ef4-ef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9" y="304800"/>
            <a:ext cx="8520055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02106" y="304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EF4-EF5 Anomaly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1042555"/>
            <a:ext cx="285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</a:t>
            </a:r>
          </a:p>
          <a:p>
            <a:r>
              <a:rPr lang="en-US" dirty="0" smtClean="0"/>
              <a:t>SVD1          R = 0.35</a:t>
            </a:r>
            <a:endParaRPr lang="en-US" dirty="0" smtClean="0"/>
          </a:p>
          <a:p>
            <a:r>
              <a:rPr lang="en-US" dirty="0" smtClean="0"/>
              <a:t>SVD1+SVD2   R = 0.36</a:t>
            </a:r>
            <a:endParaRPr lang="en-US" dirty="0" smtClean="0"/>
          </a:p>
          <a:p>
            <a:r>
              <a:rPr lang="en-US" dirty="0" smtClean="0"/>
              <a:t>SVD1+SVD2+SVD3  R = 0.35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476750" y="1194955"/>
            <a:ext cx="552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93202" y="1499755"/>
            <a:ext cx="55245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76750" y="1804555"/>
            <a:ext cx="55245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93202" y="2109355"/>
            <a:ext cx="55245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24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Kirstin Harnos</dc:creator>
  <cp:lastModifiedBy>Kirstin Harnos</cp:lastModifiedBy>
  <cp:revision>4</cp:revision>
  <dcterms:created xsi:type="dcterms:W3CDTF">2016-01-28T15:30:28Z</dcterms:created>
  <dcterms:modified xsi:type="dcterms:W3CDTF">2016-01-28T19:04:45Z</dcterms:modified>
</cp:coreProperties>
</file>