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F3F9-21C7-49B4-B7EC-0B560860C8B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03597-8F4B-43F8-A5D2-3355E402B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F3F9-21C7-49B4-B7EC-0B560860C8B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03597-8F4B-43F8-A5D2-3355E402B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2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F3F9-21C7-49B4-B7EC-0B560860C8B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03597-8F4B-43F8-A5D2-3355E402B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77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F3F9-21C7-49B4-B7EC-0B560860C8B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03597-8F4B-43F8-A5D2-3355E402B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F3F9-21C7-49B4-B7EC-0B560860C8B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03597-8F4B-43F8-A5D2-3355E402B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5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F3F9-21C7-49B4-B7EC-0B560860C8B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03597-8F4B-43F8-A5D2-3355E402B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8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F3F9-21C7-49B4-B7EC-0B560860C8B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03597-8F4B-43F8-A5D2-3355E402B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66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F3F9-21C7-49B4-B7EC-0B560860C8B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03597-8F4B-43F8-A5D2-3355E402B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1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F3F9-21C7-49B4-B7EC-0B560860C8B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03597-8F4B-43F8-A5D2-3355E402B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98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F3F9-21C7-49B4-B7EC-0B560860C8B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03597-8F4B-43F8-A5D2-3355E402B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8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F3F9-21C7-49B4-B7EC-0B560860C8B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03597-8F4B-43F8-A5D2-3355E402B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22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8F3F9-21C7-49B4-B7EC-0B560860C8B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03597-8F4B-43F8-A5D2-3355E402B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6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irstin.harnos\Documents\Severe Wx Outlook\TORN_timeseries\clim_5x5box_1x1grid_ef1-ef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120"/>
            <a:ext cx="8520055" cy="658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757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irstin.harnos\Documents\Severe Wx Outlook\TORN_timeseries\clim_5x5box_1x1grid_ef2-ef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8520055" cy="658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66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irstin.harnos\Documents\Severe Wx Outlook\TORN_timeseries\clim_5x5box_1x1grid_ef3-ef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3033"/>
            <a:ext cx="8520055" cy="658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074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kirstin.harnos\Documents\Severe Wx Outlook\TORN_timeseries\clim_5x5box_1x1grid_ef4-ef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8520055" cy="658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611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Kirstin Harnos</dc:creator>
  <cp:lastModifiedBy>Kirstin Harnos</cp:lastModifiedBy>
  <cp:revision>1</cp:revision>
  <dcterms:created xsi:type="dcterms:W3CDTF">2016-02-01T13:46:00Z</dcterms:created>
  <dcterms:modified xsi:type="dcterms:W3CDTF">2016-02-01T13:47:46Z</dcterms:modified>
</cp:coreProperties>
</file>