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216"/>
    <a:srgbClr val="FF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3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4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2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9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7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8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8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7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2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0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090C-9DD4-47AC-A3A9-4219CFFFEA6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A628-0002-4330-AEA1-40172D2D6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5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rstin.harnos\Documents\Severe Wx Outlook\Hail_time\time_CONUS_t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2736"/>
            <a:ext cx="852005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457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Hail Count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990600"/>
            <a:ext cx="91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≥ 1.0”</a:t>
            </a:r>
          </a:p>
          <a:p>
            <a:r>
              <a:rPr lang="en-US" dirty="0" smtClean="0"/>
              <a:t>≥ 1.5”</a:t>
            </a:r>
          </a:p>
          <a:p>
            <a:r>
              <a:rPr lang="en-US" dirty="0" smtClean="0"/>
              <a:t>≥ 2.0”</a:t>
            </a:r>
          </a:p>
          <a:p>
            <a:r>
              <a:rPr lang="en-US" dirty="0" smtClean="0"/>
              <a:t>≥ 2.5”</a:t>
            </a:r>
          </a:p>
          <a:p>
            <a:r>
              <a:rPr lang="en-US" dirty="0" smtClean="0"/>
              <a:t>≥ 3.0”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1219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1447800"/>
            <a:ext cx="609600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1729264"/>
            <a:ext cx="609600" cy="0"/>
          </a:xfrm>
          <a:prstGeom prst="line">
            <a:avLst/>
          </a:prstGeom>
          <a:ln w="25400">
            <a:solidFill>
              <a:srgbClr val="FEE2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1981200"/>
            <a:ext cx="609600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2286000"/>
            <a:ext cx="609600" cy="0"/>
          </a:xfrm>
          <a:prstGeom prst="line">
            <a:avLst/>
          </a:prstGeom>
          <a:ln w="254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02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irstin.harnos\Documents\Severe Wx Outlook\Hail_time\time_CONSU_ge1.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52005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38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 Hail Anomaly ≥ 1.0”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1650" y="10668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              R = 0.61</a:t>
            </a:r>
            <a:endParaRPr lang="en-US" dirty="0" smtClean="0"/>
          </a:p>
          <a:p>
            <a:r>
              <a:rPr lang="en-US" dirty="0" smtClean="0"/>
              <a:t>SVD1+SVD2             R = 0.62</a:t>
            </a:r>
            <a:endParaRPr lang="en-US" dirty="0" smtClean="0"/>
          </a:p>
          <a:p>
            <a:r>
              <a:rPr lang="en-US" dirty="0" smtClean="0"/>
              <a:t>SVD1+SVD2+SVD3 R = 0.68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12192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35652" y="15240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18288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35652" y="21336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77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irstin.harnos\Documents\Severe Wx Outlook\Hail_time\time_CONSU_ge1.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98" y="121920"/>
            <a:ext cx="8520058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38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 Hail Anomaly ≥ 1.5”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1650" y="10668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       R = 0.48</a:t>
            </a:r>
            <a:endParaRPr lang="en-US" dirty="0" smtClean="0"/>
          </a:p>
          <a:p>
            <a:r>
              <a:rPr lang="en-US" dirty="0" smtClean="0"/>
              <a:t>SVD1+SVD2      R = 0.54</a:t>
            </a:r>
            <a:endParaRPr lang="en-US" dirty="0" smtClean="0"/>
          </a:p>
          <a:p>
            <a:r>
              <a:rPr lang="en-US" dirty="0" smtClean="0"/>
              <a:t>SVD1+SVD2+SVD3   R = 0.51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12192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35652" y="15240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18288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35652" y="21336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26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irstin.harnos\Documents\Severe Wx Outlook\Hail_time\time_CONSU_ge2.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52005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38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 Hail Anomaly ≥ 2.0”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1650" y="10668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  R = 0.44</a:t>
            </a:r>
            <a:endParaRPr lang="en-US" dirty="0" smtClean="0"/>
          </a:p>
          <a:p>
            <a:r>
              <a:rPr lang="en-US" dirty="0" smtClean="0"/>
              <a:t>SVD1+SVD2  R = 0.55</a:t>
            </a:r>
            <a:endParaRPr lang="en-US" dirty="0" smtClean="0"/>
          </a:p>
          <a:p>
            <a:r>
              <a:rPr lang="en-US" dirty="0" smtClean="0"/>
              <a:t>SVD1+SVD2+SVD3  R = 0.52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12192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35652" y="15240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18288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35652" y="21336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57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irstin.harnos\Documents\Severe Wx Outlook\Hail_time\time_CONSU_ge2.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44" y="198120"/>
            <a:ext cx="8520056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38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 Hail Anomaly ≥ 2.5”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1650" y="10668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       R = 0.32</a:t>
            </a:r>
            <a:endParaRPr lang="en-US" dirty="0" smtClean="0"/>
          </a:p>
          <a:p>
            <a:r>
              <a:rPr lang="en-US" dirty="0" smtClean="0"/>
              <a:t>SVD1+SVD2        R = 0.49</a:t>
            </a:r>
            <a:endParaRPr lang="en-US" dirty="0" smtClean="0"/>
          </a:p>
          <a:p>
            <a:r>
              <a:rPr lang="en-US" dirty="0" smtClean="0"/>
              <a:t>SVD1+SVD2+SVD3  R = 0.49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12192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35652" y="15240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18288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35652" y="21336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irstin.harnos\Documents\Severe Wx Outlook\Hail_time\time_CONSU_ge3.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2005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38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 Hail Anomaly ≥ 3.0”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1650" y="10668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R = 0.29</a:t>
            </a:r>
            <a:endParaRPr lang="en-US" dirty="0" smtClean="0"/>
          </a:p>
          <a:p>
            <a:r>
              <a:rPr lang="en-US" dirty="0" smtClean="0"/>
              <a:t>SVD1+SVD2      R = 0.34</a:t>
            </a:r>
            <a:endParaRPr lang="en-US" dirty="0" smtClean="0"/>
          </a:p>
          <a:p>
            <a:r>
              <a:rPr lang="en-US" dirty="0" smtClean="0"/>
              <a:t>SVD1+SVD2+SVD3  R = 0.38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12192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35652" y="15240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18288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35652" y="21336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9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Kirstin Harnos</dc:creator>
  <cp:lastModifiedBy>Kirstin Harnos</cp:lastModifiedBy>
  <cp:revision>6</cp:revision>
  <dcterms:created xsi:type="dcterms:W3CDTF">2016-01-28T16:02:11Z</dcterms:created>
  <dcterms:modified xsi:type="dcterms:W3CDTF">2016-01-28T18:54:26Z</dcterms:modified>
</cp:coreProperties>
</file>