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3" r:id="rId5"/>
    <p:sldId id="266" r:id="rId6"/>
    <p:sldId id="272" r:id="rId7"/>
    <p:sldId id="258" r:id="rId8"/>
    <p:sldId id="261" r:id="rId9"/>
    <p:sldId id="264" r:id="rId10"/>
    <p:sldId id="267" r:id="rId11"/>
    <p:sldId id="273" r:id="rId12"/>
    <p:sldId id="259" r:id="rId13"/>
    <p:sldId id="262" r:id="rId14"/>
    <p:sldId id="265" r:id="rId15"/>
    <p:sldId id="268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07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4F09-2BF1-6E43-B1DE-50E4094C143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FE05-8772-FC40-B0D8-E79EFF77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7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4F09-2BF1-6E43-B1DE-50E4094C143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FE05-8772-FC40-B0D8-E79EFF77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2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4F09-2BF1-6E43-B1DE-50E4094C143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FE05-8772-FC40-B0D8-E79EFF77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2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4F09-2BF1-6E43-B1DE-50E4094C143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FE05-8772-FC40-B0D8-E79EFF77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4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4F09-2BF1-6E43-B1DE-50E4094C143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FE05-8772-FC40-B0D8-E79EFF77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2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4F09-2BF1-6E43-B1DE-50E4094C143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FE05-8772-FC40-B0D8-E79EFF77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2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4F09-2BF1-6E43-B1DE-50E4094C143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FE05-8772-FC40-B0D8-E79EFF77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3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4F09-2BF1-6E43-B1DE-50E4094C143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FE05-8772-FC40-B0D8-E79EFF77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1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4F09-2BF1-6E43-B1DE-50E4094C143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FE05-8772-FC40-B0D8-E79EFF77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2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4F09-2BF1-6E43-B1DE-50E4094C143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FE05-8772-FC40-B0D8-E79EFF77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4F09-2BF1-6E43-B1DE-50E4094C143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FE05-8772-FC40-B0D8-E79EFF77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4F09-2BF1-6E43-B1DE-50E4094C143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FE05-8772-FC40-B0D8-E79EFF77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gif"/><Relationship Id="rId3" Type="http://schemas.openxmlformats.org/officeDocument/2006/relationships/image" Target="../media/image15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gif"/><Relationship Id="rId3" Type="http://schemas.openxmlformats.org/officeDocument/2006/relationships/image" Target="../media/image18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gif"/><Relationship Id="rId3" Type="http://schemas.openxmlformats.org/officeDocument/2006/relationships/image" Target="../media/image21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gi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gif"/><Relationship Id="rId3" Type="http://schemas.openxmlformats.org/officeDocument/2006/relationships/image" Target="../media/image2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55638"/>
            <a:ext cx="8229600" cy="1143000"/>
          </a:xfrm>
        </p:spPr>
        <p:txBody>
          <a:bodyPr/>
          <a:lstStyle/>
          <a:p>
            <a:r>
              <a:rPr lang="en-US" dirty="0" smtClean="0"/>
              <a:t>SVD Mode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552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VD2.ef4-ef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987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55638"/>
            <a:ext cx="8229600" cy="1143000"/>
          </a:xfrm>
        </p:spPr>
        <p:txBody>
          <a:bodyPr/>
          <a:lstStyle/>
          <a:p>
            <a:r>
              <a:rPr lang="en-US" dirty="0" smtClean="0"/>
              <a:t>SVD Mode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37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VD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000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VD3.ef2-ef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28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VD3.ef3-ef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18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VD3.ef4-ef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206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55638"/>
            <a:ext cx="8229600" cy="1143000"/>
          </a:xfrm>
        </p:spPr>
        <p:txBody>
          <a:bodyPr/>
          <a:lstStyle/>
          <a:p>
            <a:r>
              <a:rPr lang="en-US" dirty="0" smtClean="0"/>
              <a:t>Forecast (EF1-EF5)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37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C_fcst_ef1-ef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1494" y="3084825"/>
            <a:ext cx="2923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Forecast Skill: Anomaly Correlation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62030" y="1772188"/>
            <a:ext cx="8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62030" y="3735999"/>
            <a:ext cx="88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 +SVD2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62030" y="5793502"/>
            <a:ext cx="1757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 +SVD2+SVD3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4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cst_hit_rate.2.ef1-ef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28" r="4240"/>
          <a:stretch/>
        </p:blipFill>
        <p:spPr>
          <a:xfrm>
            <a:off x="3931514" y="14769"/>
            <a:ext cx="5212486" cy="6858000"/>
          </a:xfrm>
          <a:prstGeom prst="rect">
            <a:avLst/>
          </a:prstGeom>
        </p:spPr>
      </p:pic>
      <p:pic>
        <p:nvPicPr>
          <p:cNvPr id="2" name="Picture 1" descr="Fcst_hit_rate.1.ef1-ef5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95" r="11228"/>
          <a:stretch/>
        </p:blipFill>
        <p:spPr>
          <a:xfrm>
            <a:off x="-14766" y="14769"/>
            <a:ext cx="462183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0090" y="0"/>
            <a:ext cx="398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33%-33%-33%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0210" y="-32266"/>
            <a:ext cx="398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25%-50%-25%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92873" y="14769"/>
            <a:ext cx="2008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Hit Rate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5108" y="1772188"/>
            <a:ext cx="8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48005" y="3735999"/>
            <a:ext cx="88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 +SVD2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52023" y="5793502"/>
            <a:ext cx="1757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 +SVD2+SVD3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3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55638"/>
            <a:ext cx="8229600" cy="1143000"/>
          </a:xfrm>
        </p:spPr>
        <p:txBody>
          <a:bodyPr/>
          <a:lstStyle/>
          <a:p>
            <a:r>
              <a:rPr lang="en-US" dirty="0" smtClean="0"/>
              <a:t>Forecast (EF2-EF5)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2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VD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686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1494" y="3084825"/>
            <a:ext cx="2923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Forecast Skill: Anomaly Correlation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62030" y="1772188"/>
            <a:ext cx="8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62030" y="3735999"/>
            <a:ext cx="88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 +SVD2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62030" y="5793502"/>
            <a:ext cx="1757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 +SVD2+SVD3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05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cst_hit_rate.2.ef2-ef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62" r="5033"/>
          <a:stretch/>
        </p:blipFill>
        <p:spPr>
          <a:xfrm>
            <a:off x="4271138" y="-32266"/>
            <a:ext cx="4872862" cy="6858000"/>
          </a:xfrm>
          <a:prstGeom prst="rect">
            <a:avLst/>
          </a:prstGeom>
        </p:spPr>
      </p:pic>
      <p:pic>
        <p:nvPicPr>
          <p:cNvPr id="7" name="Picture 6" descr="Fcst_hit_rate.1.ef2-ef5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04" r="11600"/>
          <a:stretch/>
        </p:blipFill>
        <p:spPr>
          <a:xfrm>
            <a:off x="-1" y="-32266"/>
            <a:ext cx="464134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0090" y="0"/>
            <a:ext cx="398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33%-33%-33%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0210" y="-32266"/>
            <a:ext cx="398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25%-50%-25%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92873" y="14769"/>
            <a:ext cx="2008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Hit Rate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5108" y="1772188"/>
            <a:ext cx="8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48005" y="3735999"/>
            <a:ext cx="88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 +SVD2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52023" y="5793502"/>
            <a:ext cx="1757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 +SVD2+SVD3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2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55638"/>
            <a:ext cx="8229600" cy="1143000"/>
          </a:xfrm>
        </p:spPr>
        <p:txBody>
          <a:bodyPr/>
          <a:lstStyle/>
          <a:p>
            <a:r>
              <a:rPr lang="en-US" dirty="0" smtClean="0"/>
              <a:t>Forecast (EF3-EF5)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44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8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1494" y="3084825"/>
            <a:ext cx="2923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Forecast Skill: Anomaly Correlation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62030" y="1772188"/>
            <a:ext cx="8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62030" y="3735999"/>
            <a:ext cx="88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 +SVD2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62030" y="5793502"/>
            <a:ext cx="1757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 +SVD2+SVD3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2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cst_hit_rate.2.ef3-ef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35" r="5532"/>
          <a:stretch/>
        </p:blipFill>
        <p:spPr>
          <a:xfrm>
            <a:off x="3975813" y="125"/>
            <a:ext cx="5168187" cy="6858000"/>
          </a:xfrm>
          <a:prstGeom prst="rect">
            <a:avLst/>
          </a:prstGeom>
        </p:spPr>
      </p:pic>
      <p:pic>
        <p:nvPicPr>
          <p:cNvPr id="2" name="Picture 1" descr="Fcst_hit_rate.1.ef3-ef5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02" r="12318"/>
          <a:stretch/>
        </p:blipFill>
        <p:spPr>
          <a:xfrm>
            <a:off x="59065" y="14769"/>
            <a:ext cx="448894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0090" y="0"/>
            <a:ext cx="398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33%-33%-33%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0210" y="-32266"/>
            <a:ext cx="398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25%-50%-25%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92873" y="14769"/>
            <a:ext cx="2008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Hit Rate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5108" y="1772188"/>
            <a:ext cx="8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48005" y="3735999"/>
            <a:ext cx="88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 +SVD2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52023" y="5793502"/>
            <a:ext cx="1757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 +SVD2+SVD3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165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55638"/>
            <a:ext cx="8229600" cy="1143000"/>
          </a:xfrm>
        </p:spPr>
        <p:txBody>
          <a:bodyPr/>
          <a:lstStyle/>
          <a:p>
            <a:r>
              <a:rPr lang="en-US" dirty="0" smtClean="0"/>
              <a:t>Forecast (EF4-EF5)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736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7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1494" y="3084825"/>
            <a:ext cx="2923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Forecast Skill: Anomaly Correlation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62030" y="1772188"/>
            <a:ext cx="8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62030" y="3735999"/>
            <a:ext cx="88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 +SVD2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62030" y="5793502"/>
            <a:ext cx="1757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 +SVD2+SVD3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78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cst_hit_rate.2.ef4-ef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33" r="3702"/>
          <a:stretch/>
        </p:blipFill>
        <p:spPr>
          <a:xfrm>
            <a:off x="4093943" y="-14767"/>
            <a:ext cx="5197720" cy="6858000"/>
          </a:xfrm>
          <a:prstGeom prst="rect">
            <a:avLst/>
          </a:prstGeom>
        </p:spPr>
      </p:pic>
      <p:pic>
        <p:nvPicPr>
          <p:cNvPr id="7" name="Picture 6" descr="Fcst_hit_rate.1.ef4-ef5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02" r="11985"/>
          <a:stretch/>
        </p:blipFill>
        <p:spPr>
          <a:xfrm>
            <a:off x="29532" y="-32266"/>
            <a:ext cx="4518473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0090" y="0"/>
            <a:ext cx="398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33%-33%-33%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0210" y="-32266"/>
            <a:ext cx="398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25%-50%-25%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92873" y="14769"/>
            <a:ext cx="2008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Hit Rate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5108" y="1772188"/>
            <a:ext cx="8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48005" y="3735999"/>
            <a:ext cx="88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 +SVD2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52023" y="5793502"/>
            <a:ext cx="1757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 +SVD2+SVD3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47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VD1.ef2-ef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46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VD1.ef3-ef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212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VD1.ef4-ef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48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55638"/>
            <a:ext cx="8229600" cy="1143000"/>
          </a:xfrm>
        </p:spPr>
        <p:txBody>
          <a:bodyPr/>
          <a:lstStyle/>
          <a:p>
            <a:r>
              <a:rPr lang="en-US" dirty="0" smtClean="0"/>
              <a:t>SVD Mode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81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VD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6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VD2.ef2-ef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195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VD2.ef3-ef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7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197</Words>
  <Application>Microsoft Macintosh PowerPoint</Application>
  <PresentationFormat>On-screen Show (4:3)</PresentationFormat>
  <Paragraphs>47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SVD Mode 1</vt:lpstr>
      <vt:lpstr>PowerPoint Presentation</vt:lpstr>
      <vt:lpstr>PowerPoint Presentation</vt:lpstr>
      <vt:lpstr>PowerPoint Presentation</vt:lpstr>
      <vt:lpstr>PowerPoint Presentation</vt:lpstr>
      <vt:lpstr>SVD Mode 2</vt:lpstr>
      <vt:lpstr>PowerPoint Presentation</vt:lpstr>
      <vt:lpstr>PowerPoint Presentation</vt:lpstr>
      <vt:lpstr>PowerPoint Presentation</vt:lpstr>
      <vt:lpstr>PowerPoint Presentation</vt:lpstr>
      <vt:lpstr>SVD Mode 3</vt:lpstr>
      <vt:lpstr>PowerPoint Presentation</vt:lpstr>
      <vt:lpstr>PowerPoint Presentation</vt:lpstr>
      <vt:lpstr>PowerPoint Presentation</vt:lpstr>
      <vt:lpstr>PowerPoint Presentation</vt:lpstr>
      <vt:lpstr>Forecast (EF1-EF5)</vt:lpstr>
      <vt:lpstr>PowerPoint Presentation</vt:lpstr>
      <vt:lpstr>PowerPoint Presentation</vt:lpstr>
      <vt:lpstr>Forecast (EF2-EF5)</vt:lpstr>
      <vt:lpstr>PowerPoint Presentation</vt:lpstr>
      <vt:lpstr>PowerPoint Presentation</vt:lpstr>
      <vt:lpstr>Forecast (EF3-EF5)</vt:lpstr>
      <vt:lpstr>PowerPoint Presentation</vt:lpstr>
      <vt:lpstr>PowerPoint Presentation</vt:lpstr>
      <vt:lpstr>Forecast (EF4-EF5)</vt:lpstr>
      <vt:lpstr>PowerPoint Presentation</vt:lpstr>
      <vt:lpstr>PowerPoint Presentation</vt:lpstr>
    </vt:vector>
  </TitlesOfParts>
  <Company>University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Kirstin Gleicher</dc:creator>
  <cp:lastModifiedBy>Kirstin Gleicher</cp:lastModifiedBy>
  <cp:revision>9</cp:revision>
  <dcterms:created xsi:type="dcterms:W3CDTF">2016-01-26T13:35:07Z</dcterms:created>
  <dcterms:modified xsi:type="dcterms:W3CDTF">2016-01-26T19:00:30Z</dcterms:modified>
</cp:coreProperties>
</file>