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0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2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61ADE6B2-9185-4CB9-8775-06003BDEB17F}" type="datetimeFigureOut">
              <a:rPr lang="en-US" smtClean="0"/>
              <a:t>12/9/2015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2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0C41BC91-E4EE-4442-811D-7A59AEB626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59751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794D1-A50B-4516-893D-0D9C13DBD8AF}" type="datetimeFigureOut">
              <a:rPr lang="en-US" smtClean="0"/>
              <a:t>12/9/2015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DFD1A-2B34-4F26-B221-E33863C34A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3165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794D1-A50B-4516-893D-0D9C13DBD8AF}" type="datetimeFigureOut">
              <a:rPr lang="en-US" smtClean="0"/>
              <a:t>12/9/2015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DFD1A-2B34-4F26-B221-E33863C34A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73386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794D1-A50B-4516-893D-0D9C13DBD8AF}" type="datetimeFigureOut">
              <a:rPr lang="en-US" smtClean="0"/>
              <a:t>12/9/2015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DFD1A-2B34-4F26-B221-E33863C34A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64808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794D1-A50B-4516-893D-0D9C13DBD8AF}" type="datetimeFigureOut">
              <a:rPr lang="en-US" smtClean="0"/>
              <a:t>12/9/2015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DFD1A-2B34-4F26-B221-E33863C34A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77765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794D1-A50B-4516-893D-0D9C13DBD8AF}" type="datetimeFigureOut">
              <a:rPr lang="en-US" smtClean="0"/>
              <a:t>12/9/2015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DFD1A-2B34-4F26-B221-E33863C34A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3134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794D1-A50B-4516-893D-0D9C13DBD8AF}" type="datetimeFigureOut">
              <a:rPr lang="en-US" smtClean="0"/>
              <a:t>12/9/2015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DFD1A-2B34-4F26-B221-E33863C34A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0400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794D1-A50B-4516-893D-0D9C13DBD8AF}" type="datetimeFigureOut">
              <a:rPr lang="en-US" smtClean="0"/>
              <a:t>12/9/2015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DFD1A-2B34-4F26-B221-E33863C34A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9422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794D1-A50B-4516-893D-0D9C13DBD8AF}" type="datetimeFigureOut">
              <a:rPr lang="en-US" smtClean="0"/>
              <a:t>12/9/2015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DFD1A-2B34-4F26-B221-E33863C34A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8800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794D1-A50B-4516-893D-0D9C13DBD8AF}" type="datetimeFigureOut">
              <a:rPr lang="en-US" smtClean="0"/>
              <a:t>12/9/2015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DFD1A-2B34-4F26-B221-E33863C34A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50507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794D1-A50B-4516-893D-0D9C13DBD8AF}" type="datetimeFigureOut">
              <a:rPr lang="en-US" smtClean="0"/>
              <a:t>12/9/2015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DFD1A-2B34-4F26-B221-E33863C34A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5322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B794D1-A50B-4516-893D-0D9C13DBD8AF}" type="datetimeFigureOut">
              <a:rPr lang="en-US" smtClean="0"/>
              <a:t>12/9/2015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0DFD1A-2B34-4F26-B221-E33863C34A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83926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B794D1-A50B-4516-893D-0D9C13DBD8AF}" type="datetimeFigureOut">
              <a:rPr lang="en-US" smtClean="0"/>
              <a:t>12/9/2015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0DFD1A-2B34-4F26-B221-E33863C34A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3378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470" y="0"/>
            <a:ext cx="8875059" cy="6858000"/>
          </a:xfrm>
          <a:prstGeom prst="rect">
            <a:avLst/>
          </a:prstGeom>
        </p:spPr>
      </p:pic>
      <p:pic>
        <p:nvPicPr>
          <p:cNvPr id="5" name="Picture 4" descr="Figure3_TimeSeries.png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334" b="67110"/>
          <a:stretch/>
        </p:blipFill>
        <p:spPr>
          <a:xfrm>
            <a:off x="5943600" y="4876799"/>
            <a:ext cx="2596896" cy="113251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224016" y="5433911"/>
            <a:ext cx="127150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John Allen (2015)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5798255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470" y="0"/>
            <a:ext cx="887505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36833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470" y="0"/>
            <a:ext cx="887505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09311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470" y="0"/>
            <a:ext cx="887505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74304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470" y="0"/>
            <a:ext cx="8875059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0" y="0"/>
            <a:ext cx="2478564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C00000"/>
                </a:solidFill>
              </a:rPr>
              <a:t>Hit Rate (%)</a:t>
            </a:r>
          </a:p>
          <a:p>
            <a:r>
              <a:rPr lang="en-US" sz="2000" b="1" dirty="0" smtClean="0">
                <a:solidFill>
                  <a:srgbClr val="7030A0"/>
                </a:solidFill>
              </a:rPr>
              <a:t>Three categories:</a:t>
            </a:r>
          </a:p>
          <a:p>
            <a:r>
              <a:rPr lang="en-US" sz="2000" b="1" dirty="0" smtClean="0">
                <a:solidFill>
                  <a:srgbClr val="0070C0"/>
                </a:solidFill>
              </a:rPr>
              <a:t>Above normal:	33%</a:t>
            </a:r>
          </a:p>
          <a:p>
            <a:r>
              <a:rPr lang="en-US" sz="2000" b="1" dirty="0" smtClean="0">
                <a:solidFill>
                  <a:srgbClr val="0070C0"/>
                </a:solidFill>
              </a:rPr>
              <a:t>Near normal:	33%</a:t>
            </a:r>
          </a:p>
          <a:p>
            <a:r>
              <a:rPr lang="en-US" sz="2000" b="1" dirty="0" smtClean="0">
                <a:solidFill>
                  <a:srgbClr val="0070C0"/>
                </a:solidFill>
              </a:rPr>
              <a:t>Below normal:	33%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733800" y="1748135"/>
            <a:ext cx="8429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C00000"/>
                </a:solidFill>
              </a:rPr>
              <a:t>SVD1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733800" y="3881735"/>
            <a:ext cx="16551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C00000"/>
                </a:solidFill>
              </a:rPr>
              <a:t>SVD1+SVD2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738588" y="6015335"/>
            <a:ext cx="24674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C00000"/>
                </a:solidFill>
              </a:rPr>
              <a:t>SVD1+SVD2+SVD3</a:t>
            </a:r>
            <a:endParaRPr lang="en-US" sz="24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63717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470" y="0"/>
            <a:ext cx="8875059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0" y="0"/>
            <a:ext cx="2478564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smtClean="0">
                <a:solidFill>
                  <a:srgbClr val="C00000"/>
                </a:solidFill>
              </a:rPr>
              <a:t>Hit Rate (%)</a:t>
            </a:r>
          </a:p>
          <a:p>
            <a:r>
              <a:rPr lang="en-US" sz="2000" b="1" dirty="0" smtClean="0">
                <a:solidFill>
                  <a:srgbClr val="7030A0"/>
                </a:solidFill>
              </a:rPr>
              <a:t>Three categories:</a:t>
            </a:r>
          </a:p>
          <a:p>
            <a:r>
              <a:rPr lang="en-US" sz="2000" b="1" dirty="0" smtClean="0">
                <a:solidFill>
                  <a:srgbClr val="0070C0"/>
                </a:solidFill>
              </a:rPr>
              <a:t>Above normal:	25%</a:t>
            </a:r>
          </a:p>
          <a:p>
            <a:r>
              <a:rPr lang="en-US" sz="2000" b="1" dirty="0" smtClean="0">
                <a:solidFill>
                  <a:srgbClr val="0070C0"/>
                </a:solidFill>
              </a:rPr>
              <a:t>Near normal:	50%</a:t>
            </a:r>
          </a:p>
          <a:p>
            <a:r>
              <a:rPr lang="en-US" sz="2000" b="1" dirty="0" smtClean="0">
                <a:solidFill>
                  <a:srgbClr val="0070C0"/>
                </a:solidFill>
              </a:rPr>
              <a:t>Below normal:	25%</a:t>
            </a:r>
            <a:endParaRPr lang="en-US" sz="2000" b="1" dirty="0">
              <a:solidFill>
                <a:srgbClr val="0070C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733800" y="1748135"/>
            <a:ext cx="8429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C00000"/>
                </a:solidFill>
              </a:rPr>
              <a:t>SVD1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733800" y="3881735"/>
            <a:ext cx="165519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C00000"/>
                </a:solidFill>
              </a:rPr>
              <a:t>SVD1+SVD2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738588" y="6015335"/>
            <a:ext cx="246740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C00000"/>
                </a:solidFill>
              </a:rPr>
              <a:t>SVD1+SVD2+SVD3</a:t>
            </a:r>
            <a:endParaRPr lang="en-US" sz="24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43874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470" y="0"/>
            <a:ext cx="887505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87303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470" y="0"/>
            <a:ext cx="887505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64203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29</Words>
  <Application>Microsoft Office PowerPoint</Application>
  <PresentationFormat>On-screen Show (4:3)</PresentationFormat>
  <Paragraphs>17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Hui Wang</dc:creator>
  <cp:lastModifiedBy>Hui Wang</cp:lastModifiedBy>
  <cp:revision>2</cp:revision>
  <cp:lastPrinted>2015-12-09T22:59:51Z</cp:lastPrinted>
  <dcterms:created xsi:type="dcterms:W3CDTF">2015-12-09T22:52:09Z</dcterms:created>
  <dcterms:modified xsi:type="dcterms:W3CDTF">2015-12-09T23:04:02Z</dcterms:modified>
</cp:coreProperties>
</file>