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76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74B8-530B-4081-A0D9-6A6FA28CC96A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CF41-D083-4116-BE65-4D6B794F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01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74B8-530B-4081-A0D9-6A6FA28CC96A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CF41-D083-4116-BE65-4D6B794F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94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74B8-530B-4081-A0D9-6A6FA28CC96A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CF41-D083-4116-BE65-4D6B794F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58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74B8-530B-4081-A0D9-6A6FA28CC96A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CF41-D083-4116-BE65-4D6B794F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55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74B8-530B-4081-A0D9-6A6FA28CC96A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CF41-D083-4116-BE65-4D6B794F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74B8-530B-4081-A0D9-6A6FA28CC96A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CF41-D083-4116-BE65-4D6B794F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37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74B8-530B-4081-A0D9-6A6FA28CC96A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CF41-D083-4116-BE65-4D6B794F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750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74B8-530B-4081-A0D9-6A6FA28CC96A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CF41-D083-4116-BE65-4D6B794F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0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74B8-530B-4081-A0D9-6A6FA28CC96A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CF41-D083-4116-BE65-4D6B794F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56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74B8-530B-4081-A0D9-6A6FA28CC96A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CF41-D083-4116-BE65-4D6B794F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060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74B8-530B-4081-A0D9-6A6FA28CC96A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CF41-D083-4116-BE65-4D6B794F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C74B8-530B-4081-A0D9-6A6FA28CC96A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2CF41-D083-4116-BE65-4D6B794F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98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952143"/>
            <a:ext cx="80010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Update </a:t>
            </a:r>
            <a:r>
              <a:rPr lang="en-US" sz="2800" b="1" dirty="0" smtClean="0"/>
              <a:t>(6/11/2019</a:t>
            </a:r>
            <a:r>
              <a:rPr lang="en-US" sz="2800" b="1" dirty="0" smtClean="0"/>
              <a:t>)</a:t>
            </a:r>
          </a:p>
          <a:p>
            <a:endParaRPr lang="en-US" sz="1200" dirty="0"/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Upon Brad’s request, the zero </a:t>
            </a:r>
            <a:r>
              <a:rPr lang="en-US" sz="2400" dirty="0" err="1" smtClean="0"/>
              <a:t>climo</a:t>
            </a:r>
            <a:r>
              <a:rPr lang="en-US" sz="2400" dirty="0" smtClean="0"/>
              <a:t> area of LSR3 on the probability forecast maps is masked out.</a:t>
            </a:r>
            <a:endParaRPr lang="en-US" sz="2400" dirty="0" smtClean="0"/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With the help of </a:t>
            </a:r>
            <a:r>
              <a:rPr lang="en-US" sz="2400" dirty="0" err="1" smtClean="0"/>
              <a:t>Mingyue</a:t>
            </a:r>
            <a:r>
              <a:rPr lang="en-US" sz="2400" dirty="0" smtClean="0"/>
              <a:t>, the beginning and ending dates of week 2 are automated.</a:t>
            </a:r>
            <a:endParaRPr lang="en-US" sz="2400" dirty="0" smtClean="0"/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There was very active severe weather over </a:t>
            </a:r>
            <a:r>
              <a:rPr lang="en-US" sz="2400" dirty="0"/>
              <a:t>the </a:t>
            </a:r>
            <a:r>
              <a:rPr lang="en-US" sz="2400" dirty="0" smtClean="0"/>
              <a:t>U.S. during the second </a:t>
            </a:r>
            <a:r>
              <a:rPr lang="en-US" sz="2400" dirty="0"/>
              <a:t>half of May .  </a:t>
            </a:r>
            <a:r>
              <a:rPr lang="en-US" sz="2400" dirty="0" smtClean="0"/>
              <a:t>The evolution of week-2 forecast for LSR3 is quite consistent with the evolution of daily LSR3 observations.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7908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9200" y="685800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Mask out zero </a:t>
            </a:r>
            <a:r>
              <a:rPr lang="en-US" b="1" dirty="0" err="1" smtClean="0">
                <a:solidFill>
                  <a:srgbClr val="C00000"/>
                </a:solidFill>
              </a:rPr>
              <a:t>climo</a:t>
            </a: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        area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64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787"/>
            <a:ext cx="9144000" cy="56644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21097938">
            <a:off x="4784821" y="2209800"/>
            <a:ext cx="1158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Maximum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20654986">
            <a:off x="5059318" y="2617139"/>
            <a:ext cx="1065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9900"/>
                </a:solidFill>
              </a:rPr>
              <a:t>75</a:t>
            </a:r>
            <a:r>
              <a:rPr lang="en-US" b="1" baseline="30000" dirty="0" smtClean="0">
                <a:solidFill>
                  <a:srgbClr val="FF9900"/>
                </a:solidFill>
              </a:rPr>
              <a:t>th</a:t>
            </a:r>
            <a:r>
              <a:rPr lang="en-US" b="1" dirty="0" smtClean="0">
                <a:solidFill>
                  <a:srgbClr val="FF9900"/>
                </a:solidFill>
              </a:rPr>
              <a:t> PCTL</a:t>
            </a:r>
            <a:endParaRPr lang="en-US" b="1" dirty="0">
              <a:solidFill>
                <a:srgbClr val="FF99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20654986">
            <a:off x="5059318" y="2921939"/>
            <a:ext cx="1065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50</a:t>
            </a:r>
            <a:r>
              <a:rPr lang="en-US" b="1" baseline="30000" dirty="0" smtClean="0">
                <a:solidFill>
                  <a:srgbClr val="008000"/>
                </a:solidFill>
              </a:rPr>
              <a:t>th</a:t>
            </a:r>
            <a:r>
              <a:rPr lang="en-US" b="1" dirty="0" smtClean="0">
                <a:solidFill>
                  <a:srgbClr val="008000"/>
                </a:solidFill>
              </a:rPr>
              <a:t> PCTL</a:t>
            </a:r>
            <a:endParaRPr lang="en-US" b="1" dirty="0">
              <a:solidFill>
                <a:srgbClr val="008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810000" y="3657600"/>
            <a:ext cx="228600" cy="6858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788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133600"/>
            <a:ext cx="3886200" cy="27243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7800" y="1752600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Daily OBS: LSR3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4945" y="152399"/>
            <a:ext cx="28468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Animation of LSR3 Daily OBS (05/18/19–05/24/2019) and Week-2 FCST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1981200"/>
            <a:ext cx="1519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Above-normal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04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102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Climate</dc:creator>
  <cp:lastModifiedBy>climate</cp:lastModifiedBy>
  <cp:revision>10</cp:revision>
  <dcterms:created xsi:type="dcterms:W3CDTF">2019-06-08T22:37:48Z</dcterms:created>
  <dcterms:modified xsi:type="dcterms:W3CDTF">2019-06-11T03:22:01Z</dcterms:modified>
</cp:coreProperties>
</file>