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F68159-B826-441B-871F-F1A73FE117CD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A8004D-7683-4367-A4F2-3161817EB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825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/cpc/home/hwang/2017_wk34SWx/GEFS_0.5/LSR_fcst.5x5/WG.WEEK34-SW.AC.2plot.gs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A8004D-7683-4367-A4F2-3161817EB5C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80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DF4A0-4035-4933-97DD-22677274CC11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36C30-2744-44CA-868C-5B59E947A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301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DF4A0-4035-4933-97DD-22677274CC11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36C30-2744-44CA-868C-5B59E947A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083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DF4A0-4035-4933-97DD-22677274CC11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36C30-2744-44CA-868C-5B59E947A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015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DF4A0-4035-4933-97DD-22677274CC11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36C30-2744-44CA-868C-5B59E947A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067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DF4A0-4035-4933-97DD-22677274CC11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36C30-2744-44CA-868C-5B59E947A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264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DF4A0-4035-4933-97DD-22677274CC11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36C30-2744-44CA-868C-5B59E947A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919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DF4A0-4035-4933-97DD-22677274CC11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36C30-2744-44CA-868C-5B59E947A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123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DF4A0-4035-4933-97DD-22677274CC11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36C30-2744-44CA-868C-5B59E947A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798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DF4A0-4035-4933-97DD-22677274CC11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36C30-2744-44CA-868C-5B59E947A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131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DF4A0-4035-4933-97DD-22677274CC11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36C30-2744-44CA-868C-5B59E947A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005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DF4A0-4035-4933-97DD-22677274CC11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36C30-2744-44CA-868C-5B59E947A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085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DF4A0-4035-4933-97DD-22677274CC11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36C30-2744-44CA-868C-5B59E947A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280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952143"/>
            <a:ext cx="8001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Update </a:t>
            </a:r>
            <a:r>
              <a:rPr lang="en-US" sz="2800" b="1" dirty="0" smtClean="0"/>
              <a:t>(4/9/2019</a:t>
            </a:r>
            <a:r>
              <a:rPr lang="en-US" sz="2800" b="1" dirty="0" smtClean="0"/>
              <a:t>)</a:t>
            </a:r>
          </a:p>
          <a:p>
            <a:endParaRPr lang="en-US" sz="1200" dirty="0"/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The forecast skill for week-2 severe weather (LSR3) with the SVD-based hybrid model is higher that that with the simple linear regression model over the eastern and central US.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The forecast with the SVD-based hybrid model is implemented in the experimental real-time forecast for week-2 severe weather.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The week-2 forecasts of LSR3 using the SVD-based hybrid model is consistent with those using the linear regression model, but the magnitude of predicted week-2 SLR3 is slightly larger.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41793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51137"/>
            <a:ext cx="464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Anomaly Correlation Skill for Week-2 LSR3</a:t>
            </a:r>
          </a:p>
          <a:p>
            <a:r>
              <a:rPr lang="en-US" sz="2000" dirty="0" smtClean="0">
                <a:solidFill>
                  <a:srgbClr val="0070C0"/>
                </a:solidFill>
              </a:rPr>
              <a:t>Cross-validated over</a:t>
            </a:r>
          </a:p>
          <a:p>
            <a:r>
              <a:rPr lang="en-US" sz="2000" dirty="0" smtClean="0">
                <a:solidFill>
                  <a:srgbClr val="0070C0"/>
                </a:solidFill>
              </a:rPr>
              <a:t>MAM 1996–2012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95600" y="3810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Linear Regression Model (5</a:t>
            </a:r>
            <a:r>
              <a:rPr lang="en-US" b="1" baseline="30000" dirty="0" smtClean="0"/>
              <a:t>o</a:t>
            </a:r>
            <a:r>
              <a:rPr lang="en-US" b="1" dirty="0" smtClean="0"/>
              <a:t>×5</a:t>
            </a:r>
            <a:r>
              <a:rPr lang="en-US" b="1" baseline="30000" dirty="0" smtClean="0"/>
              <a:t>o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895600" y="3593068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SVD-based Forecast (5</a:t>
            </a:r>
            <a:r>
              <a:rPr lang="en-US" b="1" baseline="30000" dirty="0" smtClean="0"/>
              <a:t>o</a:t>
            </a:r>
            <a:r>
              <a:rPr lang="en-US" b="1" dirty="0" smtClean="0"/>
              <a:t>×5</a:t>
            </a:r>
            <a:r>
              <a:rPr lang="en-US" b="1" baseline="30000" dirty="0" smtClean="0"/>
              <a:t>o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6" name="Oval 5"/>
          <p:cNvSpPr/>
          <p:nvPr/>
        </p:nvSpPr>
        <p:spPr>
          <a:xfrm>
            <a:off x="3733800" y="838200"/>
            <a:ext cx="1676400" cy="533400"/>
          </a:xfrm>
          <a:prstGeom prst="ellipse">
            <a:avLst/>
          </a:prstGeom>
          <a:noFill/>
          <a:ln>
            <a:solidFill>
              <a:srgbClr val="3333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114800" y="4267200"/>
            <a:ext cx="1676400" cy="1600200"/>
          </a:xfrm>
          <a:prstGeom prst="ellipse">
            <a:avLst/>
          </a:prstGeom>
          <a:noFill/>
          <a:ln>
            <a:solidFill>
              <a:srgbClr val="3333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943600" y="5742225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3333FF"/>
                </a:solidFill>
              </a:rPr>
              <a:t>Improved skill</a:t>
            </a:r>
            <a:endParaRPr lang="en-US" dirty="0">
              <a:solidFill>
                <a:srgbClr val="3333FF"/>
              </a:solidFill>
            </a:endParaRPr>
          </a:p>
        </p:txBody>
      </p:sp>
      <p:cxnSp>
        <p:nvCxnSpPr>
          <p:cNvPr id="10" name="Straight Arrow Connector 9"/>
          <p:cNvCxnSpPr>
            <a:stCxn id="8" idx="0"/>
          </p:cNvCxnSpPr>
          <p:nvPr/>
        </p:nvCxnSpPr>
        <p:spPr>
          <a:xfrm flipH="1" flipV="1">
            <a:off x="5257800" y="5181600"/>
            <a:ext cx="1257300" cy="560625"/>
          </a:xfrm>
          <a:prstGeom prst="straightConnector1">
            <a:avLst/>
          </a:prstGeom>
          <a:ln w="19050">
            <a:solidFill>
              <a:srgbClr val="3333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761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887"/>
          <a:stretch/>
        </p:blipFill>
        <p:spPr bwMode="auto">
          <a:xfrm>
            <a:off x="381000" y="1"/>
            <a:ext cx="68294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/>
          <p:cNvSpPr/>
          <p:nvPr/>
        </p:nvSpPr>
        <p:spPr>
          <a:xfrm>
            <a:off x="2438400" y="4572000"/>
            <a:ext cx="2590800" cy="3810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703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11668"/>
            <a:ext cx="318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Linear regression model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337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11668"/>
            <a:ext cx="32562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SVD-based hybrid model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676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1568</TotalTime>
  <Words>118</Words>
  <Application>Microsoft Office PowerPoint</Application>
  <PresentationFormat>On-screen Show (4:3)</PresentationFormat>
  <Paragraphs>15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Climate</dc:creator>
  <cp:lastModifiedBy>climate</cp:lastModifiedBy>
  <cp:revision>6</cp:revision>
  <dcterms:created xsi:type="dcterms:W3CDTF">2019-04-07T19:15:05Z</dcterms:created>
  <dcterms:modified xsi:type="dcterms:W3CDTF">2019-04-09T12:00:09Z</dcterms:modified>
</cp:coreProperties>
</file>